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5" r:id="rId4"/>
    <p:sldMasterId id="2147483715" r:id="rId5"/>
    <p:sldMasterId id="2147483724" r:id="rId6"/>
  </p:sldMasterIdLst>
  <p:notesMasterIdLst>
    <p:notesMasterId r:id="rId27"/>
  </p:notesMasterIdLst>
  <p:handoutMasterIdLst>
    <p:handoutMasterId r:id="rId28"/>
  </p:handoutMasterIdLst>
  <p:sldIdLst>
    <p:sldId id="257" r:id="rId7"/>
    <p:sldId id="342" r:id="rId8"/>
    <p:sldId id="344" r:id="rId9"/>
    <p:sldId id="581" r:id="rId10"/>
    <p:sldId id="578" r:id="rId11"/>
    <p:sldId id="364" r:id="rId12"/>
    <p:sldId id="365" r:id="rId13"/>
    <p:sldId id="366" r:id="rId14"/>
    <p:sldId id="582" r:id="rId15"/>
    <p:sldId id="359" r:id="rId16"/>
    <p:sldId id="360" r:id="rId17"/>
    <p:sldId id="563" r:id="rId18"/>
    <p:sldId id="564" r:id="rId19"/>
    <p:sldId id="579" r:id="rId20"/>
    <p:sldId id="580" r:id="rId21"/>
    <p:sldId id="574" r:id="rId22"/>
    <p:sldId id="575" r:id="rId23"/>
    <p:sldId id="576" r:id="rId24"/>
    <p:sldId id="562" r:id="rId25"/>
    <p:sldId id="577" r:id="rId26"/>
  </p:sldIdLst>
  <p:sldSz cx="10160000" cy="5715000"/>
  <p:notesSz cx="6858000" cy="9144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02A0AE3-C708-4386-8B81-290BBBCF5FFB}">
          <p14:sldIdLst>
            <p14:sldId id="257"/>
            <p14:sldId id="342"/>
            <p14:sldId id="344"/>
            <p14:sldId id="581"/>
            <p14:sldId id="578"/>
            <p14:sldId id="364"/>
            <p14:sldId id="365"/>
            <p14:sldId id="366"/>
            <p14:sldId id="582"/>
            <p14:sldId id="359"/>
            <p14:sldId id="360"/>
            <p14:sldId id="563"/>
            <p14:sldId id="564"/>
            <p14:sldId id="579"/>
            <p14:sldId id="580"/>
            <p14:sldId id="574"/>
            <p14:sldId id="575"/>
            <p14:sldId id="576"/>
            <p14:sldId id="562"/>
            <p14:sldId id="57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15143-3310-BD70-B4FC-4E62047A2EE4}" name="Erin Cavazos" initials="EC" userId="S::ecavazos@sara-tx.org::7df217e2-4bc0-48b0-a8b2-83583e63dbf8" providerId="AD"/>
  <p188:author id="{80F98868-417E-BBE6-B182-38AE9DACF7D8}" name="Michelle E. Garza" initials="MG" userId="S::megarza@sara-tx.org::7fa8f9b0-f26d-4c34-b1a6-8e2941eba76d" providerId="AD"/>
  <p188:author id="{A479F7B2-7088-A05A-50A5-F146BE5EF101}" name="Mikel Wilkins" initials="MW" userId="S::mwilkins@sara-tx.org::55304ea4-db67-4488-aeb1-2bba89f6dba3" providerId="AD"/>
  <p188:author id="{99458ED0-F62D-EA6B-639B-C6961A409633}" name="Guest User" initials="GU" userId="S::urn:spo:anon#d4c09abaff022be098c6b887378d0b9aa79b2e17c06c2895ebfdb2086150a484::" providerId="AD"/>
  <p188:author id="{CB619BFD-F386-F785-54C0-44A73D567219}" name="Hayden Akana" initials="HA" userId="S::hakana@sara-tx.org::a60ceac3-5a07-4886-8631-8bc9d5e088d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0A3D87"/>
    <a:srgbClr val="ACD9F4"/>
    <a:srgbClr val="3F3672"/>
    <a:srgbClr val="EA902D"/>
    <a:srgbClr val="0D3063"/>
    <a:srgbClr val="083972"/>
    <a:srgbClr val="0A8CD1"/>
    <a:srgbClr val="0098D0"/>
    <a:srgbClr val="19AB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66A3A4-F795-EF47-924A-824E5C827199}" v="228" dt="2025-07-18T10:41:00.6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6" d="100"/>
          <a:sy n="126" d="100"/>
        </p:scale>
        <p:origin x="798"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91BB6F-7DCE-4CB2-80F6-A086BF8565E9}" type="datetimeFigureOut">
              <a:rPr lang="en-US" smtClean="0"/>
              <a:t>7/18/2025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5D736E-30AE-4B46-A473-649BEC831BCF}" type="slidenum">
              <a:rPr lang="en-US" smtClean="0"/>
              <a:t>‹#›</a:t>
            </a:fld>
            <a:endParaRPr lang="en-US"/>
          </a:p>
        </p:txBody>
      </p:sp>
    </p:spTree>
    <p:extLst>
      <p:ext uri="{BB962C8B-B14F-4D97-AF65-F5344CB8AC3E}">
        <p14:creationId xmlns:p14="http://schemas.microsoft.com/office/powerpoint/2010/main" val="2059719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F5D559-F808-486C-9925-29EA7A636A2B}"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D3B456-4CCC-42AF-9BED-D645D237A02F}" type="slidenum">
              <a:rPr lang="en-US" smtClean="0"/>
              <a:t>‹#›</a:t>
            </a:fld>
            <a:endParaRPr lang="en-US"/>
          </a:p>
        </p:txBody>
      </p:sp>
    </p:spTree>
    <p:extLst>
      <p:ext uri="{BB962C8B-B14F-4D97-AF65-F5344CB8AC3E}">
        <p14:creationId xmlns:p14="http://schemas.microsoft.com/office/powerpoint/2010/main" val="1099575401"/>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D3B456-4CCC-42AF-9BED-D645D237A02F}" type="slidenum">
              <a:rPr lang="en-US" smtClean="0"/>
              <a:t>1</a:t>
            </a:fld>
            <a:endParaRPr lang="en-US"/>
          </a:p>
        </p:txBody>
      </p:sp>
    </p:spTree>
    <p:extLst>
      <p:ext uri="{BB962C8B-B14F-4D97-AF65-F5344CB8AC3E}">
        <p14:creationId xmlns:p14="http://schemas.microsoft.com/office/powerpoint/2010/main" val="326463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a:p>
        </p:txBody>
      </p:sp>
      <p:sp>
        <p:nvSpPr>
          <p:cNvPr id="4" name="Slide Number Placeholder 3"/>
          <p:cNvSpPr>
            <a:spLocks noGrp="1"/>
          </p:cNvSpPr>
          <p:nvPr>
            <p:ph type="sldNum" sz="quarter" idx="5"/>
          </p:nvPr>
        </p:nvSpPr>
        <p:spPr/>
        <p:txBody>
          <a:bodyPr/>
          <a:lstStyle/>
          <a:p>
            <a:fld id="{C6D3B456-4CCC-42AF-9BED-D645D237A02F}" type="slidenum">
              <a:rPr lang="en-US" smtClean="0"/>
              <a:t>2</a:t>
            </a:fld>
            <a:endParaRPr lang="en-US"/>
          </a:p>
        </p:txBody>
      </p:sp>
    </p:spTree>
    <p:extLst>
      <p:ext uri="{BB962C8B-B14F-4D97-AF65-F5344CB8AC3E}">
        <p14:creationId xmlns:p14="http://schemas.microsoft.com/office/powerpoint/2010/main" val="4123493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D3B456-4CCC-42AF-9BED-D645D237A02F}" type="slidenum">
              <a:rPr lang="en-US" smtClean="0"/>
              <a:t>3</a:t>
            </a:fld>
            <a:endParaRPr lang="en-US"/>
          </a:p>
        </p:txBody>
      </p:sp>
    </p:spTree>
    <p:extLst>
      <p:ext uri="{BB962C8B-B14F-4D97-AF65-F5344CB8AC3E}">
        <p14:creationId xmlns:p14="http://schemas.microsoft.com/office/powerpoint/2010/main" val="3166773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7DBCC-31F2-BC55-6D95-CEE176FAD8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3FC0C4-41EA-E59C-0D3C-5326DB984E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625407-5E4A-0449-C5A2-77BE840C5483}"/>
              </a:ext>
            </a:extLst>
          </p:cNvPr>
          <p:cNvSpPr>
            <a:spLocks noGrp="1"/>
          </p:cNvSpPr>
          <p:nvPr>
            <p:ph type="body" idx="1"/>
          </p:nvPr>
        </p:nvSpPr>
        <p:spPr/>
        <p:txBody>
          <a:bodyPr/>
          <a:lstStyle/>
          <a:p>
            <a:r>
              <a:rPr lang="en-US" sz="900">
                <a:latin typeface="Calibri"/>
                <a:ea typeface="Calibri"/>
                <a:cs typeface="Calibri"/>
              </a:rPr>
              <a:t>Our LID Manual is the Code standard for voluntary and mandatory low impact development in San Antonio, and it is widely used as a resource across our four county jurisdiction. </a:t>
            </a:r>
            <a:endParaRPr lang="en-US"/>
          </a:p>
          <a:p>
            <a:r>
              <a:rPr lang="en-US" sz="900">
                <a:latin typeface="Calibri"/>
                <a:ea typeface="Calibri"/>
                <a:cs typeface="Calibri"/>
              </a:rPr>
              <a:t>We are leveraging in-house expertise for the majority of our project design, which helps us better execute our responsibilities as technical leaders. </a:t>
            </a:r>
          </a:p>
          <a:p>
            <a:r>
              <a:rPr lang="en-US" sz="900">
                <a:latin typeface="Calibri"/>
                <a:ea typeface="Calibri"/>
                <a:cs typeface="Calibri"/>
              </a:rPr>
              <a:t>Sharp in-house experts help drive the value of our training courses, and increases our effectiveness as technical reviewers for development in the RIO Districts and West Side Creek water quality protection areas.</a:t>
            </a:r>
          </a:p>
          <a:p>
            <a:r>
              <a:rPr lang="en-US" sz="900">
                <a:latin typeface="Calibri"/>
                <a:ea typeface="Calibri"/>
                <a:cs typeface="Calibri"/>
              </a:rPr>
              <a:t>Through our program we can continue to generate useful recommendations and guidance to our agency partners on how to bring these approaches into policy.</a:t>
            </a:r>
          </a:p>
        </p:txBody>
      </p:sp>
      <p:sp>
        <p:nvSpPr>
          <p:cNvPr id="4" name="Slide Number Placeholder 3">
            <a:extLst>
              <a:ext uri="{FF2B5EF4-FFF2-40B4-BE49-F238E27FC236}">
                <a16:creationId xmlns:a16="http://schemas.microsoft.com/office/drawing/2014/main" id="{84C5AF1A-FDC2-3B57-76A8-977E860BFB53}"/>
              </a:ext>
            </a:extLst>
          </p:cNvPr>
          <p:cNvSpPr>
            <a:spLocks noGrp="1"/>
          </p:cNvSpPr>
          <p:nvPr>
            <p:ph type="sldNum" sz="quarter" idx="5"/>
          </p:nvPr>
        </p:nvSpPr>
        <p:spPr/>
        <p:txBody>
          <a:bodyPr/>
          <a:lstStyle/>
          <a:p>
            <a:fld id="{C6D3B456-4CCC-42AF-9BED-D645D237A02F}" type="slidenum">
              <a:rPr lang="en-US" smtClean="0"/>
              <a:t>4</a:t>
            </a:fld>
            <a:endParaRPr lang="en-US"/>
          </a:p>
        </p:txBody>
      </p:sp>
    </p:spTree>
    <p:extLst>
      <p:ext uri="{BB962C8B-B14F-4D97-AF65-F5344CB8AC3E}">
        <p14:creationId xmlns:p14="http://schemas.microsoft.com/office/powerpoint/2010/main" val="3785210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t>Now Mikel is going to share our latest work identifying and prioritizing nature-based infrastructure for implementation in San Antonio and beyond in our Southern basin. </a:t>
            </a:r>
            <a:endParaRPr lang="en-US"/>
          </a:p>
        </p:txBody>
      </p:sp>
      <p:sp>
        <p:nvSpPr>
          <p:cNvPr id="4" name="Slide Number Placeholder 3"/>
          <p:cNvSpPr>
            <a:spLocks noGrp="1"/>
          </p:cNvSpPr>
          <p:nvPr>
            <p:ph type="sldNum" sz="quarter" idx="5"/>
          </p:nvPr>
        </p:nvSpPr>
        <p:spPr/>
        <p:txBody>
          <a:bodyPr/>
          <a:lstStyle/>
          <a:p>
            <a:fld id="{C6D3B456-4CCC-42AF-9BED-D645D237A02F}" type="slidenum">
              <a:rPr lang="en-US" smtClean="0"/>
              <a:t>5</a:t>
            </a:fld>
            <a:endParaRPr lang="en-US"/>
          </a:p>
        </p:txBody>
      </p:sp>
    </p:spTree>
    <p:extLst>
      <p:ext uri="{BB962C8B-B14F-4D97-AF65-F5344CB8AC3E}">
        <p14:creationId xmlns:p14="http://schemas.microsoft.com/office/powerpoint/2010/main" val="2040227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5740C-ED7D-7328-3A11-9F5E3CA6C3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219977-4C68-B0B7-66BE-2A91E3F706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39251-32AC-A593-9D3C-778EED649DEA}"/>
              </a:ext>
            </a:extLst>
          </p:cNvPr>
          <p:cNvSpPr>
            <a:spLocks noGrp="1"/>
          </p:cNvSpPr>
          <p:nvPr>
            <p:ph type="body" idx="1"/>
          </p:nvPr>
        </p:nvSpPr>
        <p:spPr/>
        <p:txBody>
          <a:bodyPr/>
          <a:lstStyle/>
          <a:p>
            <a:pPr>
              <a:lnSpc>
                <a:spcPct val="90000"/>
              </a:lnSpc>
              <a:spcBef>
                <a:spcPts val="1000"/>
              </a:spcBef>
            </a:pPr>
            <a:r>
              <a:rPr lang="en-US" sz="900"/>
              <a:t>Starting around the same time as the River Improvement Project's completion was an effort to bring Low Impact Development to San Antonio as a way to mitigate our City's number #1 water quality pollutant, stormwater runoff. To do that, the River Authority worked with stakeholders to create the SARB LID Technical Design Manual in 2013. Three years later, in 2016, the Manual and LID were incorporated into the City's UDC as a voluntary use pattern. </a:t>
            </a:r>
          </a:p>
        </p:txBody>
      </p:sp>
      <p:sp>
        <p:nvSpPr>
          <p:cNvPr id="4" name="Slide Number Placeholder 3">
            <a:extLst>
              <a:ext uri="{FF2B5EF4-FFF2-40B4-BE49-F238E27FC236}">
                <a16:creationId xmlns:a16="http://schemas.microsoft.com/office/drawing/2014/main" id="{F10C047C-0FDB-B2F0-D693-2D66CE8AAE9A}"/>
              </a:ext>
            </a:extLst>
          </p:cNvPr>
          <p:cNvSpPr>
            <a:spLocks noGrp="1"/>
          </p:cNvSpPr>
          <p:nvPr>
            <p:ph type="sldNum" sz="quarter" idx="10"/>
          </p:nvPr>
        </p:nvSpPr>
        <p:spPr/>
        <p:txBody>
          <a:bodyPr/>
          <a:lstStyle/>
          <a:p>
            <a:fld id="{C6B407A8-A1A6-4FBC-84DD-DC90B52290CA}" type="slidenum">
              <a:rPr lang="en-US" smtClean="0"/>
              <a:t>14</a:t>
            </a:fld>
            <a:endParaRPr lang="en-US"/>
          </a:p>
        </p:txBody>
      </p:sp>
    </p:spTree>
    <p:extLst>
      <p:ext uri="{BB962C8B-B14F-4D97-AF65-F5344CB8AC3E}">
        <p14:creationId xmlns:p14="http://schemas.microsoft.com/office/powerpoint/2010/main" val="1776058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39678-64DC-C309-8D46-AF07C29757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42825-9B2E-7BFA-0FAD-1329AFD973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6B8B14-6234-A666-E442-45319A170977}"/>
              </a:ext>
            </a:extLst>
          </p:cNvPr>
          <p:cNvSpPr>
            <a:spLocks noGrp="1"/>
          </p:cNvSpPr>
          <p:nvPr>
            <p:ph type="body" idx="1"/>
          </p:nvPr>
        </p:nvSpPr>
        <p:spPr/>
        <p:txBody>
          <a:bodyPr/>
          <a:lstStyle/>
          <a:p>
            <a:pPr>
              <a:lnSpc>
                <a:spcPct val="90000"/>
              </a:lnSpc>
              <a:spcBef>
                <a:spcPts val="1000"/>
              </a:spcBef>
            </a:pPr>
            <a:r>
              <a:rPr lang="en-US" sz="900"/>
              <a:t>6,140 </a:t>
            </a:r>
            <a:r>
              <a:rPr lang="en-US" sz="900" err="1"/>
              <a:t>lf</a:t>
            </a:r>
            <a:r>
              <a:rPr lang="en-US" sz="900"/>
              <a:t> of channel mods, adjust/replace 7 bridges, remove 4 bridges, concrete channel lining</a:t>
            </a:r>
          </a:p>
          <a:p>
            <a:pPr>
              <a:lnSpc>
                <a:spcPct val="90000"/>
              </a:lnSpc>
              <a:spcBef>
                <a:spcPts val="1000"/>
              </a:spcBef>
            </a:pPr>
            <a:r>
              <a:rPr lang="en-US" sz="900"/>
              <a:t>9 </a:t>
            </a:r>
            <a:r>
              <a:rPr lang="en-US" sz="900" err="1"/>
              <a:t>bioretentions</a:t>
            </a:r>
            <a:r>
              <a:rPr lang="en-US" sz="900"/>
              <a:t> at outfalls (450,000 to 675,000)</a:t>
            </a:r>
          </a:p>
          <a:p>
            <a:pPr>
              <a:lnSpc>
                <a:spcPct val="90000"/>
              </a:lnSpc>
              <a:spcBef>
                <a:spcPts val="1000"/>
              </a:spcBef>
            </a:pPr>
            <a:r>
              <a:rPr lang="en-US" sz="900"/>
              <a:t>Green Alley Retrofits ($3 to $6 million)</a:t>
            </a:r>
          </a:p>
          <a:p>
            <a:pPr>
              <a:lnSpc>
                <a:spcPct val="90000"/>
              </a:lnSpc>
              <a:spcBef>
                <a:spcPts val="1000"/>
              </a:spcBef>
            </a:pPr>
            <a:r>
              <a:rPr lang="en-US" sz="900"/>
              <a:t>$38 million. NBS: $3.5 to $6.7 million.</a:t>
            </a:r>
          </a:p>
          <a:p>
            <a:pPr>
              <a:lnSpc>
                <a:spcPct val="90000"/>
              </a:lnSpc>
              <a:spcBef>
                <a:spcPts val="1000"/>
              </a:spcBef>
            </a:pPr>
            <a:endParaRPr lang="en-US" sz="900"/>
          </a:p>
        </p:txBody>
      </p:sp>
      <p:sp>
        <p:nvSpPr>
          <p:cNvPr id="4" name="Slide Number Placeholder 3">
            <a:extLst>
              <a:ext uri="{FF2B5EF4-FFF2-40B4-BE49-F238E27FC236}">
                <a16:creationId xmlns:a16="http://schemas.microsoft.com/office/drawing/2014/main" id="{82AF80D1-1554-2087-3653-945E9AB8E8AB}"/>
              </a:ext>
            </a:extLst>
          </p:cNvPr>
          <p:cNvSpPr>
            <a:spLocks noGrp="1"/>
          </p:cNvSpPr>
          <p:nvPr>
            <p:ph type="sldNum" sz="quarter" idx="10"/>
          </p:nvPr>
        </p:nvSpPr>
        <p:spPr/>
        <p:txBody>
          <a:bodyPr/>
          <a:lstStyle/>
          <a:p>
            <a:fld id="{C6B407A8-A1A6-4FBC-84DD-DC90B52290CA}" type="slidenum">
              <a:rPr lang="en-US" smtClean="0"/>
              <a:t>15</a:t>
            </a:fld>
            <a:endParaRPr lang="en-US"/>
          </a:p>
        </p:txBody>
      </p:sp>
    </p:spTree>
    <p:extLst>
      <p:ext uri="{BB962C8B-B14F-4D97-AF65-F5344CB8AC3E}">
        <p14:creationId xmlns:p14="http://schemas.microsoft.com/office/powerpoint/2010/main" val="4005261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D3B456-4CCC-42AF-9BED-D645D237A02F}" type="slidenum">
              <a:rPr lang="en-US" smtClean="0"/>
              <a:t>19</a:t>
            </a:fld>
            <a:endParaRPr lang="en-US"/>
          </a:p>
        </p:txBody>
      </p:sp>
    </p:spTree>
    <p:extLst>
      <p:ext uri="{BB962C8B-B14F-4D97-AF65-F5344CB8AC3E}">
        <p14:creationId xmlns:p14="http://schemas.microsoft.com/office/powerpoint/2010/main" val="3761801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B811D-5D5F-9125-3803-9C781BE3EB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22B0AF-448C-588B-A6CA-501286F6D0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81AC6-5764-66A4-CCC6-3DD2727520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7C54D5-A7C3-EA28-3B53-13525C546975}"/>
              </a:ext>
            </a:extLst>
          </p:cNvPr>
          <p:cNvSpPr>
            <a:spLocks noGrp="1"/>
          </p:cNvSpPr>
          <p:nvPr>
            <p:ph type="sldNum" sz="quarter" idx="5"/>
          </p:nvPr>
        </p:nvSpPr>
        <p:spPr/>
        <p:txBody>
          <a:bodyPr/>
          <a:lstStyle/>
          <a:p>
            <a:fld id="{C6D3B456-4CCC-42AF-9BED-D645D237A02F}" type="slidenum">
              <a:rPr lang="en-US" smtClean="0"/>
              <a:t>20</a:t>
            </a:fld>
            <a:endParaRPr lang="en-US"/>
          </a:p>
        </p:txBody>
      </p:sp>
    </p:spTree>
    <p:extLst>
      <p:ext uri="{BB962C8B-B14F-4D97-AF65-F5344CB8AC3E}">
        <p14:creationId xmlns:p14="http://schemas.microsoft.com/office/powerpoint/2010/main" val="1921736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935302"/>
            <a:ext cx="7620000" cy="1989667"/>
          </a:xfrm>
        </p:spPr>
        <p:txBody>
          <a:bodyPr anchor="b"/>
          <a:lstStyle>
            <a:lvl1pPr algn="ctr">
              <a:defRPr sz="5000"/>
            </a:lvl1pPr>
          </a:lstStyle>
          <a:p>
            <a:r>
              <a:rPr lang="en-US"/>
              <a:t>Click to edit Master title style</a:t>
            </a:r>
          </a:p>
        </p:txBody>
      </p:sp>
      <p:sp>
        <p:nvSpPr>
          <p:cNvPr id="3" name="Subtitle 2"/>
          <p:cNvSpPr>
            <a:spLocks noGrp="1"/>
          </p:cNvSpPr>
          <p:nvPr>
            <p:ph type="subTitle" idx="1"/>
          </p:nvPr>
        </p:nvSpPr>
        <p:spPr>
          <a:xfrm>
            <a:off x="1270000" y="3001698"/>
            <a:ext cx="7620000" cy="1379802"/>
          </a:xfrm>
        </p:spPr>
        <p:txBody>
          <a:bodyPr>
            <a:normAutofit/>
          </a:bodyPr>
          <a:lstStyle>
            <a:lvl1pPr marL="0" indent="0" algn="ctr">
              <a:buNone/>
              <a:defRPr sz="28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Tree>
    <p:extLst>
      <p:ext uri="{BB962C8B-B14F-4D97-AF65-F5344CB8AC3E}">
        <p14:creationId xmlns:p14="http://schemas.microsoft.com/office/powerpoint/2010/main" val="515324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886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935302"/>
            <a:ext cx="7620000" cy="1989667"/>
          </a:xfrm>
        </p:spPr>
        <p:txBody>
          <a:bodyPr anchor="b"/>
          <a:lstStyle>
            <a:lvl1pPr algn="ctr">
              <a:defRPr sz="5000"/>
            </a:lvl1pPr>
          </a:lstStyle>
          <a:p>
            <a:r>
              <a:rPr lang="en-US"/>
              <a:t>Click to edit Master title style</a:t>
            </a:r>
          </a:p>
        </p:txBody>
      </p:sp>
      <p:sp>
        <p:nvSpPr>
          <p:cNvPr id="3" name="Subtitle 2"/>
          <p:cNvSpPr>
            <a:spLocks noGrp="1"/>
          </p:cNvSpPr>
          <p:nvPr>
            <p:ph type="subTitle" idx="1"/>
          </p:nvPr>
        </p:nvSpPr>
        <p:spPr>
          <a:xfrm>
            <a:off x="1270000" y="3001698"/>
            <a:ext cx="7620000" cy="1379802"/>
          </a:xfrm>
        </p:spPr>
        <p:txBody>
          <a:bodyPr>
            <a:normAutofit/>
          </a:bodyPr>
          <a:lstStyle>
            <a:lvl1pPr marL="0" indent="0" algn="ctr">
              <a:buNone/>
              <a:defRPr sz="28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Tree>
    <p:extLst>
      <p:ext uri="{BB962C8B-B14F-4D97-AF65-F5344CB8AC3E}">
        <p14:creationId xmlns:p14="http://schemas.microsoft.com/office/powerpoint/2010/main" val="2309758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p:txBody>
      </p:sp>
    </p:spTree>
    <p:extLst>
      <p:ext uri="{BB962C8B-B14F-4D97-AF65-F5344CB8AC3E}">
        <p14:creationId xmlns:p14="http://schemas.microsoft.com/office/powerpoint/2010/main" val="272042070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08" y="1424782"/>
            <a:ext cx="8763000" cy="2377281"/>
          </a:xfrm>
        </p:spPr>
        <p:txBody>
          <a:bodyPr anchor="b"/>
          <a:lstStyle>
            <a:lvl1pPr>
              <a:defRPr sz="5000"/>
            </a:lvl1pPr>
          </a:lstStyle>
          <a:p>
            <a:r>
              <a:rPr lang="en-US"/>
              <a:t>Click to edit Master title style</a:t>
            </a:r>
          </a:p>
        </p:txBody>
      </p:sp>
      <p:sp>
        <p:nvSpPr>
          <p:cNvPr id="3" name="Text Placeholder 2"/>
          <p:cNvSpPr>
            <a:spLocks noGrp="1"/>
          </p:cNvSpPr>
          <p:nvPr>
            <p:ph type="body" idx="1"/>
          </p:nvPr>
        </p:nvSpPr>
        <p:spPr>
          <a:xfrm>
            <a:off x="693208" y="3824553"/>
            <a:ext cx="8763000" cy="1250156"/>
          </a:xfrm>
        </p:spPr>
        <p:txBody>
          <a:bodyPr>
            <a:normAutofit/>
          </a:bodyPr>
          <a:lstStyle>
            <a:lvl1pPr marL="0" indent="0" algn="ctr">
              <a:buNone/>
              <a:defRPr sz="2800">
                <a:solidFill>
                  <a:schemeClr val="accent3">
                    <a:lumMod val="50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74347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1521354"/>
            <a:ext cx="43180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3500" y="1521354"/>
            <a:ext cx="43180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970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9823" y="304271"/>
            <a:ext cx="8763000" cy="1104636"/>
          </a:xfrm>
        </p:spPr>
        <p:txBody>
          <a:bodyPr>
            <a:normAutofit/>
          </a:bodyPr>
          <a:lstStyle>
            <a:lvl1pPr algn="ctr">
              <a:defRPr sz="44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699824" y="1400969"/>
            <a:ext cx="4298156" cy="686593"/>
          </a:xfrm>
        </p:spPr>
        <p:txBody>
          <a:bodyPr anchor="b"/>
          <a:lstStyle>
            <a:lvl1pPr marL="0" indent="0">
              <a:buNone/>
              <a:defRPr sz="2000" b="1">
                <a:solidFill>
                  <a:schemeClr val="accent3">
                    <a:lumMod val="50000"/>
                  </a:schemeClr>
                </a:solidFill>
                <a:latin typeface="Arial" panose="020B0604020202020204" pitchFamily="34" charset="0"/>
                <a:cs typeface="Arial" panose="020B0604020202020204" pitchFamily="34" charset="0"/>
              </a:defRPr>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Edit Master text styles</a:t>
            </a:r>
          </a:p>
        </p:txBody>
      </p:sp>
      <p:sp>
        <p:nvSpPr>
          <p:cNvPr id="4" name="Content Placeholder 3"/>
          <p:cNvSpPr>
            <a:spLocks noGrp="1"/>
          </p:cNvSpPr>
          <p:nvPr>
            <p:ph sz="half" idx="2"/>
          </p:nvPr>
        </p:nvSpPr>
        <p:spPr>
          <a:xfrm>
            <a:off x="699824" y="2087563"/>
            <a:ext cx="4298156" cy="3070490"/>
          </a:xfrm>
        </p:spPr>
        <p:txBody>
          <a:bodyPr/>
          <a:lstStyle>
            <a:lvl1pPr>
              <a:defRPr>
                <a:solidFill>
                  <a:schemeClr val="accent3">
                    <a:lumMod val="50000"/>
                  </a:schemeClr>
                </a:solidFill>
                <a:effectLst/>
                <a:latin typeface="Arial" panose="020B0604020202020204" pitchFamily="34" charset="0"/>
                <a:cs typeface="Arial" panose="020B0604020202020204" pitchFamily="34" charset="0"/>
              </a:defRPr>
            </a:lvl1pPr>
            <a:lvl2pPr>
              <a:defRPr>
                <a:solidFill>
                  <a:schemeClr val="accent3">
                    <a:lumMod val="50000"/>
                  </a:schemeClr>
                </a:solidFill>
                <a:effectLst/>
                <a:latin typeface="Arial" panose="020B0604020202020204" pitchFamily="34" charset="0"/>
                <a:cs typeface="Arial" panose="020B0604020202020204" pitchFamily="34" charset="0"/>
              </a:defRPr>
            </a:lvl2pPr>
            <a:lvl3pPr>
              <a:defRPr>
                <a:solidFill>
                  <a:schemeClr val="accent3">
                    <a:lumMod val="50000"/>
                  </a:schemeClr>
                </a:solidFill>
                <a:effectLst/>
                <a:latin typeface="Arial" panose="020B0604020202020204" pitchFamily="34" charset="0"/>
                <a:cs typeface="Arial" panose="020B0604020202020204" pitchFamily="34" charset="0"/>
              </a:defRPr>
            </a:lvl3pPr>
            <a:lvl4pPr>
              <a:defRPr>
                <a:solidFill>
                  <a:schemeClr val="accent3">
                    <a:lumMod val="50000"/>
                  </a:schemeClr>
                </a:solidFill>
                <a:effectLst/>
                <a:latin typeface="Arial" panose="020B0604020202020204" pitchFamily="34" charset="0"/>
                <a:cs typeface="Arial" panose="020B0604020202020204" pitchFamily="34" charset="0"/>
              </a:defRPr>
            </a:lvl4pPr>
            <a:lvl5pPr>
              <a:defRPr>
                <a:solidFill>
                  <a:schemeClr val="accent3">
                    <a:lumMod val="50000"/>
                  </a:schemeClr>
                </a:solidFill>
                <a:effectLst/>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p:txBody>
      </p:sp>
      <p:sp>
        <p:nvSpPr>
          <p:cNvPr id="5" name="Text Placeholder 4"/>
          <p:cNvSpPr>
            <a:spLocks noGrp="1"/>
          </p:cNvSpPr>
          <p:nvPr>
            <p:ph type="body" sz="quarter" idx="3"/>
          </p:nvPr>
        </p:nvSpPr>
        <p:spPr>
          <a:xfrm>
            <a:off x="5143500" y="1400969"/>
            <a:ext cx="4319323" cy="686593"/>
          </a:xfrm>
        </p:spPr>
        <p:txBody>
          <a:bodyPr anchor="b"/>
          <a:lstStyle>
            <a:lvl1pPr marL="0" indent="0">
              <a:buNone/>
              <a:defRPr sz="2000" b="1">
                <a:solidFill>
                  <a:schemeClr val="accent3">
                    <a:lumMod val="50000"/>
                  </a:schemeClr>
                </a:solidFill>
                <a:latin typeface="Arial" panose="020B0604020202020204" pitchFamily="34" charset="0"/>
                <a:cs typeface="Arial" panose="020B0604020202020204" pitchFamily="34" charset="0"/>
              </a:defRPr>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Edit Master text styles</a:t>
            </a:r>
          </a:p>
        </p:txBody>
      </p:sp>
      <p:sp>
        <p:nvSpPr>
          <p:cNvPr id="6" name="Content Placeholder 5"/>
          <p:cNvSpPr>
            <a:spLocks noGrp="1"/>
          </p:cNvSpPr>
          <p:nvPr>
            <p:ph sz="quarter" idx="4"/>
          </p:nvPr>
        </p:nvSpPr>
        <p:spPr>
          <a:xfrm>
            <a:off x="5143500" y="2087563"/>
            <a:ext cx="4319323" cy="3070490"/>
          </a:xfrm>
        </p:spPr>
        <p:txBody>
          <a:bodyPr/>
          <a:lstStyle>
            <a:lvl1pPr>
              <a:defRPr>
                <a:solidFill>
                  <a:schemeClr val="accent3">
                    <a:lumMod val="50000"/>
                  </a:schemeClr>
                </a:solidFill>
                <a:latin typeface="Arial" panose="020B0604020202020204" pitchFamily="34" charset="0"/>
                <a:cs typeface="Arial" panose="020B0604020202020204" pitchFamily="34" charset="0"/>
              </a:defRPr>
            </a:lvl1pPr>
            <a:lvl2pPr>
              <a:defRPr>
                <a:solidFill>
                  <a:schemeClr val="accent3">
                    <a:lumMod val="50000"/>
                  </a:schemeClr>
                </a:solidFill>
                <a:latin typeface="Arial" panose="020B0604020202020204" pitchFamily="34" charset="0"/>
                <a:cs typeface="Arial" panose="020B0604020202020204" pitchFamily="34" charset="0"/>
              </a:defRPr>
            </a:lvl2pPr>
            <a:lvl3pPr>
              <a:defRPr>
                <a:solidFill>
                  <a:schemeClr val="accent3">
                    <a:lumMod val="50000"/>
                  </a:schemeClr>
                </a:solidFill>
                <a:latin typeface="Arial" panose="020B0604020202020204" pitchFamily="34" charset="0"/>
                <a:cs typeface="Arial" panose="020B0604020202020204" pitchFamily="34" charset="0"/>
              </a:defRPr>
            </a:lvl3pPr>
            <a:lvl4pPr>
              <a:defRPr>
                <a:solidFill>
                  <a:schemeClr val="accent3">
                    <a:lumMod val="50000"/>
                  </a:schemeClr>
                </a:solidFill>
                <a:latin typeface="Arial" panose="020B0604020202020204" pitchFamily="34" charset="0"/>
                <a:cs typeface="Arial" panose="020B0604020202020204" pitchFamily="34" charset="0"/>
              </a:defRPr>
            </a:lvl4pPr>
            <a:lvl5pPr>
              <a:defRPr>
                <a:solidFill>
                  <a:schemeClr val="accent3">
                    <a:lumMod val="50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80109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4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933273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381000"/>
            <a:ext cx="3276864" cy="1333500"/>
          </a:xfrm>
        </p:spPr>
        <p:txBody>
          <a:bodyPr anchor="b">
            <a:normAutofit/>
          </a:bodyPr>
          <a:lstStyle>
            <a:lvl1pPr>
              <a:defRPr sz="3000">
                <a:solidFill>
                  <a:srgbClr val="002060"/>
                </a:solidFill>
              </a:defRPr>
            </a:lvl1pPr>
          </a:lstStyle>
          <a:p>
            <a:r>
              <a:rPr lang="en-US"/>
              <a:t>Click to edit Master title style</a:t>
            </a:r>
          </a:p>
        </p:txBody>
      </p:sp>
      <p:sp>
        <p:nvSpPr>
          <p:cNvPr id="3" name="Content Placeholder 2"/>
          <p:cNvSpPr>
            <a:spLocks noGrp="1"/>
          </p:cNvSpPr>
          <p:nvPr>
            <p:ph idx="1"/>
          </p:nvPr>
        </p:nvSpPr>
        <p:spPr>
          <a:xfrm>
            <a:off x="4319323" y="822855"/>
            <a:ext cx="5143500" cy="4061354"/>
          </a:xfrm>
        </p:spPr>
        <p:txBody>
          <a:bodyPr/>
          <a:lstStyle>
            <a:lvl1pPr>
              <a:defRPr sz="3200"/>
            </a:lvl1pPr>
            <a:lvl2pPr>
              <a:defRPr sz="2800"/>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9824" y="1714500"/>
            <a:ext cx="3276864" cy="3176323"/>
          </a:xfrm>
        </p:spPr>
        <p:txBody>
          <a:bodyPr>
            <a:normAutofit/>
          </a:bodyPr>
          <a:lstStyle>
            <a:lvl1pPr marL="0" indent="0">
              <a:buNone/>
              <a:defRPr sz="2800"/>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Edit Master text styles</a:t>
            </a:r>
          </a:p>
        </p:txBody>
      </p:sp>
    </p:spTree>
    <p:extLst>
      <p:ext uri="{BB962C8B-B14F-4D97-AF65-F5344CB8AC3E}">
        <p14:creationId xmlns:p14="http://schemas.microsoft.com/office/powerpoint/2010/main" val="3879443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08B4980-ABC5-4EA0-8BAB-6793C04682E4}" type="slidenum">
              <a:rPr lang="en-US" smtClean="0"/>
              <a:pPr/>
              <a:t>‹#›</a:t>
            </a:fld>
            <a:endParaRPr lang="en-US"/>
          </a:p>
        </p:txBody>
      </p:sp>
      <p:sp>
        <p:nvSpPr>
          <p:cNvPr id="4" name="Text Placeholder 2"/>
          <p:cNvSpPr>
            <a:spLocks noGrp="1"/>
          </p:cNvSpPr>
          <p:nvPr>
            <p:ph idx="1"/>
          </p:nvPr>
        </p:nvSpPr>
        <p:spPr>
          <a:xfrm>
            <a:off x="698500" y="1521354"/>
            <a:ext cx="8763000" cy="3626115"/>
          </a:xfrm>
          <a:prstGeom prst="rect">
            <a:avLst/>
          </a:prstGeom>
        </p:spPr>
        <p:txBody>
          <a:bodyPr vert="horz" lIns="91440" tIns="45720" rIns="91440" bIns="45720" rtlCol="0">
            <a:normAutofit/>
          </a:bodyPr>
          <a:lstStyle/>
          <a:p>
            <a:pPr lvl="0"/>
            <a:r>
              <a:rPr lang="en-US"/>
              <a:t>Text</a:t>
            </a:r>
          </a:p>
          <a:p>
            <a:pPr lvl="1"/>
            <a:r>
              <a:rPr lang="en-US"/>
              <a:t>Second bullet</a:t>
            </a:r>
          </a:p>
          <a:p>
            <a:pPr lvl="1"/>
            <a:endParaRPr lang="en-US"/>
          </a:p>
        </p:txBody>
      </p:sp>
    </p:spTree>
    <p:extLst>
      <p:ext uri="{BB962C8B-B14F-4D97-AF65-F5344CB8AC3E}">
        <p14:creationId xmlns:p14="http://schemas.microsoft.com/office/powerpoint/2010/main" val="782375229"/>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948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6266893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08" y="1424782"/>
            <a:ext cx="8763000" cy="2377281"/>
          </a:xfrm>
        </p:spPr>
        <p:txBody>
          <a:bodyPr anchor="b"/>
          <a:lstStyle>
            <a:lvl1pPr>
              <a:defRPr sz="5000"/>
            </a:lvl1pPr>
          </a:lstStyle>
          <a:p>
            <a:r>
              <a:rPr lang="en-US"/>
              <a:t>Click to edit Master title style</a:t>
            </a:r>
          </a:p>
        </p:txBody>
      </p:sp>
      <p:sp>
        <p:nvSpPr>
          <p:cNvPr id="3" name="Text Placeholder 2"/>
          <p:cNvSpPr>
            <a:spLocks noGrp="1"/>
          </p:cNvSpPr>
          <p:nvPr>
            <p:ph type="body" idx="1"/>
          </p:nvPr>
        </p:nvSpPr>
        <p:spPr>
          <a:xfrm>
            <a:off x="693208" y="3824553"/>
            <a:ext cx="8763000" cy="1250156"/>
          </a:xfrm>
        </p:spPr>
        <p:txBody>
          <a:bodyPr>
            <a:normAutofit/>
          </a:bodyPr>
          <a:lstStyle>
            <a:lvl1pPr marL="0" indent="0" algn="ctr">
              <a:buNone/>
              <a:defRPr sz="2800">
                <a:solidFill>
                  <a:schemeClr val="accent3">
                    <a:lumMod val="50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30582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3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4262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9823" y="304271"/>
            <a:ext cx="8763000" cy="1104636"/>
          </a:xfrm>
        </p:spPr>
        <p:txBody>
          <a:bodyPr>
            <a:normAutofit/>
          </a:bodyPr>
          <a:lstStyle>
            <a:lvl1pPr algn="ctr">
              <a:defRPr sz="44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699824" y="1400969"/>
            <a:ext cx="4298156" cy="686593"/>
          </a:xfrm>
        </p:spPr>
        <p:txBody>
          <a:bodyPr anchor="b"/>
          <a:lstStyle>
            <a:lvl1pPr marL="0" indent="0">
              <a:buNone/>
              <a:defRPr sz="2000" b="1">
                <a:solidFill>
                  <a:schemeClr val="accent3">
                    <a:lumMod val="50000"/>
                  </a:schemeClr>
                </a:solidFill>
                <a:latin typeface="Arial" panose="020B0604020202020204" pitchFamily="34" charset="0"/>
                <a:cs typeface="Arial" panose="020B0604020202020204" pitchFamily="34" charset="0"/>
              </a:defRPr>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699824" y="2087563"/>
            <a:ext cx="4298156" cy="3070490"/>
          </a:xfrm>
        </p:spPr>
        <p:txBody>
          <a:bodyPr/>
          <a:lstStyle>
            <a:lvl1pPr>
              <a:defRPr>
                <a:solidFill>
                  <a:schemeClr val="accent3">
                    <a:lumMod val="50000"/>
                  </a:schemeClr>
                </a:solidFill>
                <a:effectLst/>
                <a:latin typeface="Arial" panose="020B0604020202020204" pitchFamily="34" charset="0"/>
                <a:cs typeface="Arial" panose="020B0604020202020204" pitchFamily="34" charset="0"/>
              </a:defRPr>
            </a:lvl1pPr>
            <a:lvl2pPr>
              <a:defRPr>
                <a:solidFill>
                  <a:schemeClr val="accent3">
                    <a:lumMod val="50000"/>
                  </a:schemeClr>
                </a:solidFill>
                <a:effectLst/>
                <a:latin typeface="Arial" panose="020B0604020202020204" pitchFamily="34" charset="0"/>
                <a:cs typeface="Arial" panose="020B0604020202020204" pitchFamily="34" charset="0"/>
              </a:defRPr>
            </a:lvl2pPr>
            <a:lvl3pPr>
              <a:defRPr>
                <a:solidFill>
                  <a:schemeClr val="accent3">
                    <a:lumMod val="50000"/>
                  </a:schemeClr>
                </a:solidFill>
                <a:effectLst/>
                <a:latin typeface="Arial" panose="020B0604020202020204" pitchFamily="34" charset="0"/>
                <a:cs typeface="Arial" panose="020B0604020202020204" pitchFamily="34" charset="0"/>
              </a:defRPr>
            </a:lvl3pPr>
            <a:lvl4pPr>
              <a:defRPr>
                <a:solidFill>
                  <a:schemeClr val="accent3">
                    <a:lumMod val="50000"/>
                  </a:schemeClr>
                </a:solidFill>
                <a:effectLst/>
                <a:latin typeface="Arial" panose="020B0604020202020204" pitchFamily="34" charset="0"/>
                <a:cs typeface="Arial" panose="020B0604020202020204" pitchFamily="34" charset="0"/>
              </a:defRPr>
            </a:lvl4pPr>
            <a:lvl5pPr>
              <a:defRPr>
                <a:solidFill>
                  <a:schemeClr val="accent3">
                    <a:lumMod val="50000"/>
                  </a:schemeClr>
                </a:solidFill>
                <a:effectLst/>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5" name="Text Placeholder 4"/>
          <p:cNvSpPr>
            <a:spLocks noGrp="1"/>
          </p:cNvSpPr>
          <p:nvPr>
            <p:ph type="body" sz="quarter" idx="3"/>
          </p:nvPr>
        </p:nvSpPr>
        <p:spPr>
          <a:xfrm>
            <a:off x="5143500" y="1400969"/>
            <a:ext cx="4319323" cy="686593"/>
          </a:xfrm>
        </p:spPr>
        <p:txBody>
          <a:bodyPr anchor="b"/>
          <a:lstStyle>
            <a:lvl1pPr marL="0" indent="0">
              <a:buNone/>
              <a:defRPr sz="2000" b="1">
                <a:solidFill>
                  <a:schemeClr val="accent3">
                    <a:lumMod val="50000"/>
                  </a:schemeClr>
                </a:solidFill>
                <a:latin typeface="Arial" panose="020B0604020202020204" pitchFamily="34" charset="0"/>
                <a:cs typeface="Arial" panose="020B0604020202020204" pitchFamily="34" charset="0"/>
              </a:defRPr>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5143500" y="2087563"/>
            <a:ext cx="4319323" cy="3070490"/>
          </a:xfrm>
        </p:spPr>
        <p:txBody>
          <a:bodyPr/>
          <a:lstStyle>
            <a:lvl1pPr>
              <a:defRPr>
                <a:solidFill>
                  <a:schemeClr val="accent3">
                    <a:lumMod val="50000"/>
                  </a:schemeClr>
                </a:solidFill>
                <a:latin typeface="Arial" panose="020B0604020202020204" pitchFamily="34" charset="0"/>
                <a:cs typeface="Arial" panose="020B0604020202020204" pitchFamily="34" charset="0"/>
              </a:defRPr>
            </a:lvl1pPr>
            <a:lvl2pPr>
              <a:defRPr>
                <a:solidFill>
                  <a:schemeClr val="accent3">
                    <a:lumMod val="50000"/>
                  </a:schemeClr>
                </a:solidFill>
                <a:latin typeface="Arial" panose="020B0604020202020204" pitchFamily="34" charset="0"/>
                <a:cs typeface="Arial" panose="020B0604020202020204" pitchFamily="34" charset="0"/>
              </a:defRPr>
            </a:lvl2pPr>
            <a:lvl3pPr>
              <a:defRPr>
                <a:solidFill>
                  <a:schemeClr val="accent3">
                    <a:lumMod val="50000"/>
                  </a:schemeClr>
                </a:solidFill>
                <a:latin typeface="Arial" panose="020B0604020202020204" pitchFamily="34" charset="0"/>
                <a:cs typeface="Arial" panose="020B0604020202020204" pitchFamily="34" charset="0"/>
              </a:defRPr>
            </a:lvl3pPr>
            <a:lvl4pPr>
              <a:defRPr>
                <a:solidFill>
                  <a:schemeClr val="accent3">
                    <a:lumMod val="50000"/>
                  </a:schemeClr>
                </a:solidFill>
                <a:latin typeface="Arial" panose="020B0604020202020204" pitchFamily="34" charset="0"/>
                <a:cs typeface="Arial" panose="020B0604020202020204" pitchFamily="34" charset="0"/>
              </a:defRPr>
            </a:lvl4pPr>
            <a:lvl5pPr>
              <a:defRPr>
                <a:solidFill>
                  <a:schemeClr val="accent3">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40889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4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883363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381000"/>
            <a:ext cx="3276864" cy="1333500"/>
          </a:xfrm>
        </p:spPr>
        <p:txBody>
          <a:bodyPr anchor="b">
            <a:normAutofit/>
          </a:bodyPr>
          <a:lstStyle>
            <a:lvl1pPr>
              <a:defRPr sz="3000">
                <a:solidFill>
                  <a:srgbClr val="002060"/>
                </a:solidFill>
              </a:defRPr>
            </a:lvl1pPr>
          </a:lstStyle>
          <a:p>
            <a:r>
              <a:rPr lang="en-US"/>
              <a:t>Click to edit Master title style</a:t>
            </a:r>
          </a:p>
        </p:txBody>
      </p:sp>
      <p:sp>
        <p:nvSpPr>
          <p:cNvPr id="3" name="Content Placeholder 2"/>
          <p:cNvSpPr>
            <a:spLocks noGrp="1"/>
          </p:cNvSpPr>
          <p:nvPr>
            <p:ph idx="1"/>
          </p:nvPr>
        </p:nvSpPr>
        <p:spPr>
          <a:xfrm>
            <a:off x="4319323" y="822855"/>
            <a:ext cx="5143500" cy="4061354"/>
          </a:xfrm>
        </p:spPr>
        <p:txBody>
          <a:bodyPr/>
          <a:lstStyle>
            <a:lvl1pPr>
              <a:defRPr sz="3200"/>
            </a:lvl1pPr>
            <a:lvl2pPr>
              <a:defRPr sz="2800"/>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9824" y="1714500"/>
            <a:ext cx="3276864" cy="3176323"/>
          </a:xfrm>
        </p:spPr>
        <p:txBody>
          <a:bodyPr>
            <a:normAutofit/>
          </a:bodyPr>
          <a:lstStyle>
            <a:lvl1pPr marL="0" indent="0">
              <a:buNone/>
              <a:defRPr sz="2800"/>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Tree>
    <p:extLst>
      <p:ext uri="{BB962C8B-B14F-4D97-AF65-F5344CB8AC3E}">
        <p14:creationId xmlns:p14="http://schemas.microsoft.com/office/powerpoint/2010/main" val="2283258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057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Bullet list">
    <p:spTree>
      <p:nvGrpSpPr>
        <p:cNvPr id="1" name=""/>
        <p:cNvGrpSpPr/>
        <p:nvPr/>
      </p:nvGrpSpPr>
      <p:grpSpPr>
        <a:xfrm>
          <a:off x="0" y="0"/>
          <a:ext cx="0" cy="0"/>
          <a:chOff x="0" y="0"/>
          <a:chExt cx="0" cy="0"/>
        </a:xfrm>
      </p:grpSpPr>
      <p:sp>
        <p:nvSpPr>
          <p:cNvPr id="3" name="Title Placeholder 6">
            <a:extLst>
              <a:ext uri="{FF2B5EF4-FFF2-40B4-BE49-F238E27FC236}">
                <a16:creationId xmlns:a16="http://schemas.microsoft.com/office/drawing/2014/main" id="{264C9B58-76C8-6940-BDE5-26EB87108A27}"/>
              </a:ext>
            </a:extLst>
          </p:cNvPr>
          <p:cNvSpPr>
            <a:spLocks noGrp="1"/>
          </p:cNvSpPr>
          <p:nvPr>
            <p:ph type="title"/>
          </p:nvPr>
        </p:nvSpPr>
        <p:spPr>
          <a:xfrm>
            <a:off x="698500" y="304271"/>
            <a:ext cx="8763000" cy="1104635"/>
          </a:xfrm>
          <a:prstGeom prst="rect">
            <a:avLst/>
          </a:prstGeom>
        </p:spPr>
        <p:txBody>
          <a:bodyPr vert="horz" lIns="91440" tIns="45720" rIns="91440" bIns="45720" rtlCol="0" anchor="ctr">
            <a:normAutofit/>
          </a:bodyPr>
          <a:lstStyle>
            <a:lvl1pPr>
              <a:defRPr spc="-63"/>
            </a:lvl1pPr>
          </a:lstStyle>
          <a:p>
            <a:r>
              <a:rPr lang="en-US"/>
              <a:t>Click to edit Master title style</a:t>
            </a:r>
          </a:p>
        </p:txBody>
      </p:sp>
      <p:sp>
        <p:nvSpPr>
          <p:cNvPr id="6" name="Text Placeholder 5">
            <a:extLst>
              <a:ext uri="{FF2B5EF4-FFF2-40B4-BE49-F238E27FC236}">
                <a16:creationId xmlns:a16="http://schemas.microsoft.com/office/drawing/2014/main" id="{942B5CAC-7BEA-6047-9142-E3948903EE2F}"/>
              </a:ext>
            </a:extLst>
          </p:cNvPr>
          <p:cNvSpPr>
            <a:spLocks noGrp="1"/>
          </p:cNvSpPr>
          <p:nvPr>
            <p:ph type="body" sz="quarter" idx="10"/>
          </p:nvPr>
        </p:nvSpPr>
        <p:spPr>
          <a:xfrm>
            <a:off x="698500" y="1512755"/>
            <a:ext cx="8763000" cy="3365500"/>
          </a:xfrm>
          <a:prstGeom prst="rect">
            <a:avLst/>
          </a:prstGeom>
        </p:spPr>
        <p:txBody>
          <a:bodyPr/>
          <a:lstStyle>
            <a:lvl3pPr>
              <a:spcBef>
                <a:spcPts val="833"/>
              </a:spcBef>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34413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jpe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8500" y="304271"/>
            <a:ext cx="87630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98500" y="1521354"/>
            <a:ext cx="87630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4" name="Content Placeholder 2"/>
          <p:cNvSpPr txBox="1">
            <a:spLocks/>
          </p:cNvSpPr>
          <p:nvPr userDrawn="1"/>
        </p:nvSpPr>
        <p:spPr>
          <a:xfrm>
            <a:off x="9356651" y="5402100"/>
            <a:ext cx="803349" cy="388088"/>
          </a:xfrm>
          <a:prstGeom prst="rect">
            <a:avLst/>
          </a:prstGeom>
        </p:spPr>
        <p:txBody>
          <a:bodyPr>
            <a:normAutofit/>
          </a:bodyPr>
          <a:lstStyle>
            <a:lvl1pPr marL="0" indent="0" algn="ctr" defTabSz="761970" rtl="0" eaLnBrk="1" latinLnBrk="0" hangingPunct="1">
              <a:lnSpc>
                <a:spcPct val="90000"/>
              </a:lnSpc>
              <a:spcBef>
                <a:spcPts val="833"/>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571477" indent="-190492" algn="l" defTabSz="761970" rtl="0" eaLnBrk="1" latinLnBrk="0" hangingPunct="1">
              <a:lnSpc>
                <a:spcPct val="90000"/>
              </a:lnSpc>
              <a:spcBef>
                <a:spcPts val="417"/>
              </a:spcBef>
              <a:buFont typeface="Arial" panose="020B0604020202020204" pitchFamily="34" charset="0"/>
              <a:buChar char="•"/>
              <a:defRPr sz="2800" kern="1200">
                <a:solidFill>
                  <a:schemeClr val="accent3">
                    <a:lumMod val="50000"/>
                  </a:schemeClr>
                </a:solidFill>
                <a:latin typeface="Arial" panose="020B0604020202020204" pitchFamily="34" charset="0"/>
                <a:ea typeface="+mn-ea"/>
                <a:cs typeface="Arial" panose="020B0604020202020204" pitchFamily="34" charset="0"/>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accent3">
                    <a:lumMod val="50000"/>
                  </a:schemeClr>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fld id="{338D0435-80B2-4306-BA14-DE73D98F7D0E}" type="slidenum">
              <a:rPr lang="en-US" sz="1200" smtClean="0"/>
              <a:pPr/>
              <a:t>‹#›</a:t>
            </a:fld>
            <a:endParaRPr lang="en-US" sz="1200"/>
          </a:p>
        </p:txBody>
      </p:sp>
    </p:spTree>
    <p:extLst>
      <p:ext uri="{BB962C8B-B14F-4D97-AF65-F5344CB8AC3E}">
        <p14:creationId xmlns:p14="http://schemas.microsoft.com/office/powerpoint/2010/main" val="2538831071"/>
      </p:ext>
    </p:extLst>
  </p:cSld>
  <p:clrMap bg1="lt1" tx1="dk1" bg2="lt2" tx2="dk2" accent1="accent1" accent2="accent2" accent3="accent3" accent4="accent4" accent5="accent5" accent6="accent6" hlink="hlink" folHlink="folHlink"/>
  <p:sldLayoutIdLst>
    <p:sldLayoutId id="2147483790" r:id="rId1"/>
    <p:sldLayoutId id="2147483697" r:id="rId2"/>
    <p:sldLayoutId id="2147483698" r:id="rId3"/>
    <p:sldLayoutId id="2147483699" r:id="rId4"/>
    <p:sldLayoutId id="2147483700" r:id="rId5"/>
    <p:sldLayoutId id="2147483791" r:id="rId6"/>
    <p:sldLayoutId id="2147483703" r:id="rId7"/>
    <p:sldLayoutId id="2147483707" r:id="rId8"/>
    <p:sldLayoutId id="2147483710" r:id="rId9"/>
    <p:sldLayoutId id="2147483711" r:id="rId10"/>
  </p:sldLayoutIdLst>
  <p:hf hdr="0" ftr="0" dt="0"/>
  <p:txStyles>
    <p:titleStyle>
      <a:lvl1pPr algn="ctr" defTabSz="761970" rtl="0" eaLnBrk="1" latinLnBrk="0" hangingPunct="1">
        <a:lnSpc>
          <a:spcPct val="90000"/>
        </a:lnSpc>
        <a:spcBef>
          <a:spcPct val="0"/>
        </a:spcBef>
        <a:buNone/>
        <a:defRPr sz="4400" kern="1200">
          <a:solidFill>
            <a:srgbClr val="002060"/>
          </a:solidFill>
          <a:latin typeface="Arial" panose="020B0604020202020204" pitchFamily="34" charset="0"/>
          <a:ea typeface="+mj-ea"/>
          <a:cs typeface="Arial" panose="020B0604020202020204" pitchFamily="34" charset="0"/>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3200" kern="1200">
          <a:solidFill>
            <a:schemeClr val="accent3">
              <a:lumMod val="50000"/>
            </a:schemeClr>
          </a:solidFill>
          <a:latin typeface="Arial" panose="020B0604020202020204" pitchFamily="34" charset="0"/>
          <a:ea typeface="+mn-ea"/>
          <a:cs typeface="Arial" panose="020B0604020202020204" pitchFamily="34" charset="0"/>
        </a:defRPr>
      </a:lvl1pPr>
      <a:lvl2pPr marL="571477" indent="-190492" algn="l" defTabSz="761970" rtl="0" eaLnBrk="1" latinLnBrk="0" hangingPunct="1">
        <a:lnSpc>
          <a:spcPct val="90000"/>
        </a:lnSpc>
        <a:spcBef>
          <a:spcPts val="417"/>
        </a:spcBef>
        <a:buFont typeface="Arial" panose="020B0604020202020204" pitchFamily="34" charset="0"/>
        <a:buChar char="•"/>
        <a:defRPr sz="2800" kern="1200">
          <a:solidFill>
            <a:schemeClr val="accent3">
              <a:lumMod val="50000"/>
            </a:schemeClr>
          </a:solidFill>
          <a:latin typeface="Arial" panose="020B0604020202020204" pitchFamily="34" charset="0"/>
          <a:ea typeface="+mn-ea"/>
          <a:cs typeface="Arial" panose="020B0604020202020204" pitchFamily="34" charset="0"/>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accent3">
              <a:lumMod val="50000"/>
            </a:schemeClr>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8500" y="304271"/>
            <a:ext cx="87630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98500" y="1521354"/>
            <a:ext cx="87630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4" name="Content Placeholder 2"/>
          <p:cNvSpPr txBox="1">
            <a:spLocks/>
          </p:cNvSpPr>
          <p:nvPr userDrawn="1"/>
        </p:nvSpPr>
        <p:spPr>
          <a:xfrm>
            <a:off x="9356651" y="5402100"/>
            <a:ext cx="803349" cy="388088"/>
          </a:xfrm>
          <a:prstGeom prst="rect">
            <a:avLst/>
          </a:prstGeom>
        </p:spPr>
        <p:txBody>
          <a:bodyPr>
            <a:normAutofit/>
          </a:bodyPr>
          <a:lstStyle>
            <a:lvl1pPr marL="0" indent="0" algn="ctr" defTabSz="761970" rtl="0" eaLnBrk="1" latinLnBrk="0" hangingPunct="1">
              <a:lnSpc>
                <a:spcPct val="90000"/>
              </a:lnSpc>
              <a:spcBef>
                <a:spcPts val="833"/>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571477" indent="-190492" algn="l" defTabSz="761970" rtl="0" eaLnBrk="1" latinLnBrk="0" hangingPunct="1">
              <a:lnSpc>
                <a:spcPct val="90000"/>
              </a:lnSpc>
              <a:spcBef>
                <a:spcPts val="417"/>
              </a:spcBef>
              <a:buFont typeface="Arial" panose="020B0604020202020204" pitchFamily="34" charset="0"/>
              <a:buChar char="•"/>
              <a:defRPr sz="2800" kern="1200">
                <a:solidFill>
                  <a:schemeClr val="accent3">
                    <a:lumMod val="50000"/>
                  </a:schemeClr>
                </a:solidFill>
                <a:latin typeface="Arial" panose="020B0604020202020204" pitchFamily="34" charset="0"/>
                <a:ea typeface="+mn-ea"/>
                <a:cs typeface="Arial" panose="020B0604020202020204" pitchFamily="34" charset="0"/>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accent3">
                    <a:lumMod val="50000"/>
                  </a:schemeClr>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fld id="{338D0435-80B2-4306-BA14-DE73D98F7D0E}" type="slidenum">
              <a:rPr lang="en-US" sz="1200" smtClean="0"/>
              <a:pPr/>
              <a:t>‹#›</a:t>
            </a:fld>
            <a:endParaRPr lang="en-US" sz="1200"/>
          </a:p>
        </p:txBody>
      </p:sp>
    </p:spTree>
    <p:extLst>
      <p:ext uri="{BB962C8B-B14F-4D97-AF65-F5344CB8AC3E}">
        <p14:creationId xmlns:p14="http://schemas.microsoft.com/office/powerpoint/2010/main" val="166293002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92" r:id="rId8"/>
  </p:sldLayoutIdLst>
  <p:hf hdr="0" ftr="0" dt="0"/>
  <p:txStyles>
    <p:titleStyle>
      <a:lvl1pPr algn="ctr" defTabSz="761970" rtl="0" eaLnBrk="1" latinLnBrk="0" hangingPunct="1">
        <a:lnSpc>
          <a:spcPct val="90000"/>
        </a:lnSpc>
        <a:spcBef>
          <a:spcPct val="0"/>
        </a:spcBef>
        <a:buNone/>
        <a:defRPr sz="4400" kern="1200">
          <a:solidFill>
            <a:srgbClr val="002060"/>
          </a:solidFill>
          <a:latin typeface="Arial" panose="020B0604020202020204" pitchFamily="34" charset="0"/>
          <a:ea typeface="+mj-ea"/>
          <a:cs typeface="Arial" panose="020B0604020202020204" pitchFamily="34" charset="0"/>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3200" kern="1200">
          <a:solidFill>
            <a:schemeClr val="accent3">
              <a:lumMod val="50000"/>
            </a:schemeClr>
          </a:solidFill>
          <a:latin typeface="Arial" panose="020B0604020202020204" pitchFamily="34" charset="0"/>
          <a:ea typeface="+mn-ea"/>
          <a:cs typeface="Arial" panose="020B0604020202020204" pitchFamily="34" charset="0"/>
        </a:defRPr>
      </a:lvl1pPr>
      <a:lvl2pPr marL="571477" indent="-190492" algn="l" defTabSz="761970" rtl="0" eaLnBrk="1" latinLnBrk="0" hangingPunct="1">
        <a:lnSpc>
          <a:spcPct val="90000"/>
        </a:lnSpc>
        <a:spcBef>
          <a:spcPts val="417"/>
        </a:spcBef>
        <a:buFont typeface="Arial" panose="020B0604020202020204" pitchFamily="34" charset="0"/>
        <a:buChar char="•"/>
        <a:defRPr sz="2800" kern="1200">
          <a:solidFill>
            <a:schemeClr val="accent3">
              <a:lumMod val="50000"/>
            </a:schemeClr>
          </a:solidFill>
          <a:latin typeface="Arial" panose="020B0604020202020204" pitchFamily="34" charset="0"/>
          <a:ea typeface="+mn-ea"/>
          <a:cs typeface="Arial" panose="020B0604020202020204" pitchFamily="34" charset="0"/>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accent3">
              <a:lumMod val="50000"/>
            </a:schemeClr>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8500" y="304273"/>
            <a:ext cx="8763000" cy="110463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98500" y="1521354"/>
            <a:ext cx="87630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a:extLst>
              <a:ext uri="{FF2B5EF4-FFF2-40B4-BE49-F238E27FC236}">
                <a16:creationId xmlns:a16="http://schemas.microsoft.com/office/drawing/2014/main" id="{C6A3FD61-1555-7246-84F0-15FAE5150887}"/>
              </a:ext>
            </a:extLst>
          </p:cNvPr>
          <p:cNvSpPr/>
          <p:nvPr userDrawn="1"/>
        </p:nvSpPr>
        <p:spPr>
          <a:xfrm>
            <a:off x="-18364" y="-20315"/>
            <a:ext cx="10196728" cy="108404"/>
          </a:xfrm>
          <a:prstGeom prst="rect">
            <a:avLst/>
          </a:prstGeom>
          <a:solidFill>
            <a:srgbClr val="FFCE57"/>
          </a:solidFill>
          <a:ln w="12700">
            <a:miter lim="400000"/>
          </a:ln>
        </p:spPr>
        <p:txBody>
          <a:bodyPr lIns="21167" tIns="21167" rIns="21167" bIns="21167" anchor="ctr"/>
          <a:lstStyle/>
          <a:p>
            <a:pPr>
              <a:defRPr sz="5000">
                <a:solidFill>
                  <a:srgbClr val="FFFFFF"/>
                </a:solidFill>
              </a:defRPr>
            </a:pPr>
            <a:endParaRPr sz="2084"/>
          </a:p>
        </p:txBody>
      </p:sp>
      <p:sp>
        <p:nvSpPr>
          <p:cNvPr id="8" name="Rectangle">
            <a:extLst>
              <a:ext uri="{FF2B5EF4-FFF2-40B4-BE49-F238E27FC236}">
                <a16:creationId xmlns:a16="http://schemas.microsoft.com/office/drawing/2014/main" id="{566E8F84-9861-5840-8AD3-942945E8E352}"/>
              </a:ext>
            </a:extLst>
          </p:cNvPr>
          <p:cNvSpPr/>
          <p:nvPr userDrawn="1"/>
        </p:nvSpPr>
        <p:spPr>
          <a:xfrm>
            <a:off x="1" y="5239130"/>
            <a:ext cx="982291" cy="477660"/>
          </a:xfrm>
          <a:prstGeom prst="rect">
            <a:avLst/>
          </a:prstGeom>
          <a:solidFill>
            <a:srgbClr val="205197"/>
          </a:solidFill>
          <a:ln w="12700">
            <a:miter lim="400000"/>
          </a:ln>
        </p:spPr>
        <p:txBody>
          <a:bodyPr lIns="21167" tIns="21167" rIns="21167" bIns="21167" anchor="ctr"/>
          <a:lstStyle/>
          <a:p>
            <a:pPr>
              <a:defRPr sz="5000">
                <a:solidFill>
                  <a:srgbClr val="FFFFFF"/>
                </a:solidFill>
              </a:defRPr>
            </a:pPr>
            <a:endParaRPr sz="2084"/>
          </a:p>
        </p:txBody>
      </p:sp>
      <p:pic>
        <p:nvPicPr>
          <p:cNvPr id="9" name="SARA Logo-side-reverse.pdf" descr="SARA Logo-side-reverse.pdf">
            <a:extLst>
              <a:ext uri="{FF2B5EF4-FFF2-40B4-BE49-F238E27FC236}">
                <a16:creationId xmlns:a16="http://schemas.microsoft.com/office/drawing/2014/main" id="{1F468141-F49A-3B49-A74A-0E60A8EEA5B0}"/>
              </a:ext>
            </a:extLst>
          </p:cNvPr>
          <p:cNvPicPr>
            <a:picLocks noChangeAspect="1"/>
          </p:cNvPicPr>
          <p:nvPr userDrawn="1"/>
        </p:nvPicPr>
        <p:blipFill>
          <a:blip r:embed="rId3"/>
          <a:srcRect r="69894"/>
          <a:stretch>
            <a:fillRect/>
          </a:stretch>
        </p:blipFill>
        <p:spPr>
          <a:xfrm>
            <a:off x="271864" y="5288001"/>
            <a:ext cx="359493" cy="351068"/>
          </a:xfrm>
          <a:prstGeom prst="rect">
            <a:avLst/>
          </a:prstGeom>
          <a:ln w="12700">
            <a:miter lim="400000"/>
          </a:ln>
        </p:spPr>
      </p:pic>
      <p:sp>
        <p:nvSpPr>
          <p:cNvPr id="10" name="Rectangle">
            <a:extLst>
              <a:ext uri="{FF2B5EF4-FFF2-40B4-BE49-F238E27FC236}">
                <a16:creationId xmlns:a16="http://schemas.microsoft.com/office/drawing/2014/main" id="{83BF2DB5-316E-7448-9E1F-1E8D6A274928}"/>
              </a:ext>
            </a:extLst>
          </p:cNvPr>
          <p:cNvSpPr/>
          <p:nvPr userDrawn="1"/>
        </p:nvSpPr>
        <p:spPr>
          <a:xfrm>
            <a:off x="968352" y="5240580"/>
            <a:ext cx="8219531" cy="477660"/>
          </a:xfrm>
          <a:prstGeom prst="rect">
            <a:avLst/>
          </a:prstGeom>
          <a:solidFill>
            <a:srgbClr val="FFCE57"/>
          </a:solidFill>
          <a:ln w="12700">
            <a:miter lim="400000"/>
          </a:ln>
        </p:spPr>
        <p:txBody>
          <a:bodyPr lIns="21167" tIns="21167" rIns="21167" bIns="21167" anchor="ctr"/>
          <a:lstStyle/>
          <a:p>
            <a:pPr>
              <a:defRPr sz="5000">
                <a:solidFill>
                  <a:srgbClr val="FFFFFF"/>
                </a:solidFill>
              </a:defRPr>
            </a:pPr>
            <a:endParaRPr sz="2084"/>
          </a:p>
        </p:txBody>
      </p:sp>
      <p:sp>
        <p:nvSpPr>
          <p:cNvPr id="11" name="Rectangle">
            <a:extLst>
              <a:ext uri="{FF2B5EF4-FFF2-40B4-BE49-F238E27FC236}">
                <a16:creationId xmlns:a16="http://schemas.microsoft.com/office/drawing/2014/main" id="{E4CBC3D4-8D9A-DF40-9250-A4292386F6F8}"/>
              </a:ext>
            </a:extLst>
          </p:cNvPr>
          <p:cNvSpPr/>
          <p:nvPr userDrawn="1"/>
        </p:nvSpPr>
        <p:spPr>
          <a:xfrm>
            <a:off x="9183457" y="5240580"/>
            <a:ext cx="982291" cy="477660"/>
          </a:xfrm>
          <a:prstGeom prst="rect">
            <a:avLst/>
          </a:prstGeom>
          <a:solidFill>
            <a:srgbClr val="D17F4B"/>
          </a:solidFill>
          <a:ln w="12700">
            <a:miter lim="400000"/>
          </a:ln>
        </p:spPr>
        <p:txBody>
          <a:bodyPr lIns="21167" tIns="21167" rIns="21167" bIns="21167" anchor="ctr"/>
          <a:lstStyle/>
          <a:p>
            <a:pPr>
              <a:defRPr sz="5000">
                <a:solidFill>
                  <a:srgbClr val="FFFFFF"/>
                </a:solidFill>
              </a:defRPr>
            </a:pPr>
            <a:endParaRPr sz="2084"/>
          </a:p>
        </p:txBody>
      </p:sp>
      <p:sp>
        <p:nvSpPr>
          <p:cNvPr id="12" name="Rectangle">
            <a:extLst>
              <a:ext uri="{FF2B5EF4-FFF2-40B4-BE49-F238E27FC236}">
                <a16:creationId xmlns:a16="http://schemas.microsoft.com/office/drawing/2014/main" id="{25301092-65E7-824D-BC0F-E63306D3F4FB}"/>
              </a:ext>
            </a:extLst>
          </p:cNvPr>
          <p:cNvSpPr/>
          <p:nvPr userDrawn="1"/>
        </p:nvSpPr>
        <p:spPr>
          <a:xfrm>
            <a:off x="911191" y="5240580"/>
            <a:ext cx="58510" cy="477660"/>
          </a:xfrm>
          <a:prstGeom prst="rect">
            <a:avLst/>
          </a:prstGeom>
          <a:solidFill>
            <a:srgbClr val="4396D2"/>
          </a:solidFill>
          <a:ln w="12700">
            <a:miter lim="400000"/>
          </a:ln>
        </p:spPr>
        <p:txBody>
          <a:bodyPr lIns="21167" tIns="21167" rIns="21167" bIns="21167" anchor="ctr"/>
          <a:lstStyle/>
          <a:p>
            <a:pPr>
              <a:defRPr sz="5000">
                <a:solidFill>
                  <a:srgbClr val="FFFFFF"/>
                </a:solidFill>
              </a:defRPr>
            </a:pPr>
            <a:endParaRPr sz="2084"/>
          </a:p>
        </p:txBody>
      </p:sp>
      <p:sp>
        <p:nvSpPr>
          <p:cNvPr id="13" name="Committed to Safe, Clean, Enjoyable Creeks and Rivers.">
            <a:extLst>
              <a:ext uri="{FF2B5EF4-FFF2-40B4-BE49-F238E27FC236}">
                <a16:creationId xmlns:a16="http://schemas.microsoft.com/office/drawing/2014/main" id="{F6254903-A150-754D-BF08-B734FD2046CD}"/>
              </a:ext>
            </a:extLst>
          </p:cNvPr>
          <p:cNvSpPr txBox="1"/>
          <p:nvPr userDrawn="1"/>
        </p:nvSpPr>
        <p:spPr>
          <a:xfrm>
            <a:off x="965275" y="5421258"/>
            <a:ext cx="8216836" cy="2174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1167" tIns="21167" rIns="21167" bIns="21167" anchor="ctr">
            <a:spAutoFit/>
          </a:bodyPr>
          <a:lstStyle>
            <a:lvl1pPr>
              <a:lnSpc>
                <a:spcPct val="50000"/>
              </a:lnSpc>
              <a:spcBef>
                <a:spcPts val="800"/>
              </a:spcBef>
              <a:defRPr sz="4700" b="1" spc="-141">
                <a:solidFill>
                  <a:srgbClr val="205195"/>
                </a:solidFill>
                <a:latin typeface="Arvo"/>
                <a:ea typeface="Arvo"/>
                <a:cs typeface="Arvo"/>
                <a:sym typeface="Arvo"/>
              </a:defRPr>
            </a:lvl1pPr>
          </a:lstStyle>
          <a:p>
            <a:r>
              <a:rPr sz="1958"/>
              <a:t>Committed to Safe, Clean, Enjoyable Creeks and Rivers.</a:t>
            </a:r>
          </a:p>
        </p:txBody>
      </p:sp>
      <p:sp>
        <p:nvSpPr>
          <p:cNvPr id="14" name="Slide Number Placeholder 20">
            <a:extLst>
              <a:ext uri="{FF2B5EF4-FFF2-40B4-BE49-F238E27FC236}">
                <a16:creationId xmlns:a16="http://schemas.microsoft.com/office/drawing/2014/main" id="{05F3A78C-AAB5-754C-A84F-C1D77B933D29}"/>
              </a:ext>
            </a:extLst>
          </p:cNvPr>
          <p:cNvSpPr txBox="1">
            <a:spLocks/>
          </p:cNvSpPr>
          <p:nvPr userDrawn="1"/>
        </p:nvSpPr>
        <p:spPr>
          <a:xfrm>
            <a:off x="9177684" y="5325823"/>
            <a:ext cx="982291" cy="304271"/>
          </a:xfrm>
          <a:prstGeom prst="rect">
            <a:avLst/>
          </a:prstGeom>
        </p:spPr>
        <p:txBody>
          <a:bodyPr vert="horz" lIns="38100" tIns="19050" rIns="38100" bIns="1905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Nunito Sans" pitchFamily="2" charset="77"/>
                <a:ea typeface="+mn-ea"/>
                <a:cs typeface="+mn-cs"/>
                <a:sym typeface="Gill Sans Light"/>
              </a:defRPr>
            </a:lvl1pPr>
            <a:lvl2pPr marL="0" marR="0" indent="34290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2pPr>
            <a:lvl3pPr marL="0" marR="0" indent="68580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3pPr>
            <a:lvl4pPr marL="0" marR="0" indent="102870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4pPr>
            <a:lvl5pPr marL="0" marR="0" indent="137160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5pPr>
            <a:lvl6pPr marL="0" marR="0" indent="171450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6pPr>
            <a:lvl7pPr marL="0" marR="0" indent="205740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7pPr>
            <a:lvl8pPr marL="0" marR="0" indent="240030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8pPr>
            <a:lvl9pPr marL="0" marR="0" indent="274320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9pPr>
          </a:lstStyle>
          <a:p>
            <a:fld id="{87E7EC59-F5D4-514C-AFAD-2B48A6A5A414}" type="slidenum">
              <a:rPr lang="en-US" sz="1000" smtClean="0"/>
              <a:pPr/>
              <a:t>‹#›</a:t>
            </a:fld>
            <a:endParaRPr lang="en-US" sz="1000"/>
          </a:p>
        </p:txBody>
      </p:sp>
    </p:spTree>
    <p:extLst>
      <p:ext uri="{BB962C8B-B14F-4D97-AF65-F5344CB8AC3E}">
        <p14:creationId xmlns:p14="http://schemas.microsoft.com/office/powerpoint/2010/main" val="1991721092"/>
      </p:ext>
    </p:extLst>
  </p:cSld>
  <p:clrMap bg1="lt1" tx1="dk1" bg2="lt2" tx2="dk2" accent1="accent1" accent2="accent2" accent3="accent3" accent4="accent4" accent5="accent5" accent6="accent6" hlink="hlink" folHlink="folHlink"/>
  <p:sldLayoutIdLst>
    <p:sldLayoutId id="2147483726" r:id="rId1"/>
  </p:sldLayoutIdLst>
  <p:txStyles>
    <p:titleStyle>
      <a:lvl1pPr algn="l" defTabSz="381021" rtl="0" eaLnBrk="1" latinLnBrk="0" hangingPunct="1">
        <a:lnSpc>
          <a:spcPct val="90000"/>
        </a:lnSpc>
        <a:spcBef>
          <a:spcPct val="0"/>
        </a:spcBef>
        <a:buNone/>
        <a:defRPr sz="2500" kern="1200">
          <a:solidFill>
            <a:srgbClr val="1F5194"/>
          </a:solidFill>
          <a:latin typeface="Arvo" panose="02000000000000000000" pitchFamily="2" charset="0"/>
          <a:ea typeface="+mj-ea"/>
          <a:cs typeface="+mj-cs"/>
        </a:defRPr>
      </a:lvl1pPr>
    </p:titleStyle>
    <p:bodyStyle>
      <a:lvl1pPr marL="95255" indent="-95255" algn="l" defTabSz="381021" rtl="0" eaLnBrk="1" latinLnBrk="0" hangingPunct="1">
        <a:lnSpc>
          <a:spcPct val="90000"/>
        </a:lnSpc>
        <a:spcBef>
          <a:spcPts val="417"/>
        </a:spcBef>
        <a:buFont typeface="Arial" panose="020B0604020202020204" pitchFamily="34" charset="0"/>
        <a:buChar char="•"/>
        <a:defRPr sz="2000" kern="1200">
          <a:solidFill>
            <a:srgbClr val="525252"/>
          </a:solidFill>
          <a:latin typeface="Nunito Sans" panose="00000500000000000000" pitchFamily="2" charset="0"/>
          <a:ea typeface="+mn-ea"/>
          <a:cs typeface="+mn-cs"/>
        </a:defRPr>
      </a:lvl1pPr>
      <a:lvl2pPr marL="285766" indent="-95255" algn="l" defTabSz="381021" rtl="0" eaLnBrk="1" latinLnBrk="0" hangingPunct="1">
        <a:lnSpc>
          <a:spcPct val="90000"/>
        </a:lnSpc>
        <a:spcBef>
          <a:spcPts val="208"/>
        </a:spcBef>
        <a:buFont typeface="Arial" panose="020B0604020202020204" pitchFamily="34" charset="0"/>
        <a:buChar char="•"/>
        <a:defRPr sz="1000" kern="1200">
          <a:solidFill>
            <a:srgbClr val="525252"/>
          </a:solidFill>
          <a:latin typeface="Nunito Sans" panose="00000500000000000000" pitchFamily="2" charset="0"/>
          <a:ea typeface="+mn-ea"/>
          <a:cs typeface="+mn-cs"/>
        </a:defRPr>
      </a:lvl2pPr>
      <a:lvl3pPr marL="476276" indent="-95255" algn="l" defTabSz="381021" rtl="0" eaLnBrk="1" latinLnBrk="0" hangingPunct="1">
        <a:lnSpc>
          <a:spcPct val="90000"/>
        </a:lnSpc>
        <a:spcBef>
          <a:spcPts val="208"/>
        </a:spcBef>
        <a:buFont typeface="Arial" panose="020B0604020202020204" pitchFamily="34" charset="0"/>
        <a:buChar char="•"/>
        <a:defRPr sz="833" kern="1200">
          <a:solidFill>
            <a:srgbClr val="525252"/>
          </a:solidFill>
          <a:latin typeface="Nunito Sans" panose="00000500000000000000" pitchFamily="2" charset="0"/>
          <a:ea typeface="+mn-ea"/>
          <a:cs typeface="+mn-cs"/>
        </a:defRPr>
      </a:lvl3pPr>
      <a:lvl4pPr marL="666787" indent="-95255" algn="l" defTabSz="381021" rtl="0" eaLnBrk="1" latinLnBrk="0" hangingPunct="1">
        <a:lnSpc>
          <a:spcPct val="90000"/>
        </a:lnSpc>
        <a:spcBef>
          <a:spcPts val="208"/>
        </a:spcBef>
        <a:buFont typeface="Arial" panose="020B0604020202020204" pitchFamily="34" charset="0"/>
        <a:buChar char="•"/>
        <a:defRPr sz="750" kern="1200">
          <a:solidFill>
            <a:srgbClr val="525252"/>
          </a:solidFill>
          <a:latin typeface="Nunito Sans" panose="00000500000000000000" pitchFamily="2" charset="0"/>
          <a:ea typeface="+mn-ea"/>
          <a:cs typeface="+mn-cs"/>
        </a:defRPr>
      </a:lvl4pPr>
      <a:lvl5pPr marL="857297" indent="-95255" algn="l" defTabSz="381021" rtl="0" eaLnBrk="1" latinLnBrk="0" hangingPunct="1">
        <a:lnSpc>
          <a:spcPct val="90000"/>
        </a:lnSpc>
        <a:spcBef>
          <a:spcPts val="208"/>
        </a:spcBef>
        <a:buFont typeface="Arial" panose="020B0604020202020204" pitchFamily="34" charset="0"/>
        <a:buChar char="•"/>
        <a:defRPr sz="750" kern="1200">
          <a:solidFill>
            <a:srgbClr val="525252"/>
          </a:solidFill>
          <a:latin typeface="Nunito Sans" panose="00000500000000000000" pitchFamily="2" charset="0"/>
          <a:ea typeface="+mn-ea"/>
          <a:cs typeface="+mn-cs"/>
        </a:defRPr>
      </a:lvl5pPr>
      <a:lvl6pPr marL="1047808" indent="-95255" algn="l" defTabSz="381021" rtl="0" eaLnBrk="1" latinLnBrk="0" hangingPunct="1">
        <a:lnSpc>
          <a:spcPct val="90000"/>
        </a:lnSpc>
        <a:spcBef>
          <a:spcPts val="208"/>
        </a:spcBef>
        <a:buFont typeface="Arial" panose="020B0604020202020204" pitchFamily="34" charset="0"/>
        <a:buChar char="•"/>
        <a:defRPr sz="750" kern="1200">
          <a:solidFill>
            <a:schemeClr val="tx1"/>
          </a:solidFill>
          <a:latin typeface="+mn-lt"/>
          <a:ea typeface="+mn-ea"/>
          <a:cs typeface="+mn-cs"/>
        </a:defRPr>
      </a:lvl6pPr>
      <a:lvl7pPr marL="1238318" indent="-95255" algn="l" defTabSz="381021" rtl="0" eaLnBrk="1" latinLnBrk="0" hangingPunct="1">
        <a:lnSpc>
          <a:spcPct val="90000"/>
        </a:lnSpc>
        <a:spcBef>
          <a:spcPts val="208"/>
        </a:spcBef>
        <a:buFont typeface="Arial" panose="020B0604020202020204" pitchFamily="34" charset="0"/>
        <a:buChar char="•"/>
        <a:defRPr sz="750" kern="1200">
          <a:solidFill>
            <a:schemeClr val="tx1"/>
          </a:solidFill>
          <a:latin typeface="+mn-lt"/>
          <a:ea typeface="+mn-ea"/>
          <a:cs typeface="+mn-cs"/>
        </a:defRPr>
      </a:lvl7pPr>
      <a:lvl8pPr marL="1428828" indent="-95255" algn="l" defTabSz="381021" rtl="0" eaLnBrk="1" latinLnBrk="0" hangingPunct="1">
        <a:lnSpc>
          <a:spcPct val="90000"/>
        </a:lnSpc>
        <a:spcBef>
          <a:spcPts val="208"/>
        </a:spcBef>
        <a:buFont typeface="Arial" panose="020B0604020202020204" pitchFamily="34" charset="0"/>
        <a:buChar char="•"/>
        <a:defRPr sz="750" kern="1200">
          <a:solidFill>
            <a:schemeClr val="tx1"/>
          </a:solidFill>
          <a:latin typeface="+mn-lt"/>
          <a:ea typeface="+mn-ea"/>
          <a:cs typeface="+mn-cs"/>
        </a:defRPr>
      </a:lvl8pPr>
      <a:lvl9pPr marL="1619339" indent="-95255" algn="l" defTabSz="381021" rtl="0" eaLnBrk="1" latinLnBrk="0" hangingPunct="1">
        <a:lnSpc>
          <a:spcPct val="90000"/>
        </a:lnSpc>
        <a:spcBef>
          <a:spcPts val="208"/>
        </a:spcBef>
        <a:buFont typeface="Arial" panose="020B0604020202020204" pitchFamily="34" charset="0"/>
        <a:buChar char="•"/>
        <a:defRPr sz="750" kern="1200">
          <a:solidFill>
            <a:schemeClr val="tx1"/>
          </a:solidFill>
          <a:latin typeface="+mn-lt"/>
          <a:ea typeface="+mn-ea"/>
          <a:cs typeface="+mn-cs"/>
        </a:defRPr>
      </a:lvl9pPr>
    </p:bodyStyle>
    <p:otherStyle>
      <a:defPPr>
        <a:defRPr lang="en-US"/>
      </a:defPPr>
      <a:lvl1pPr marL="0" algn="l" defTabSz="381021" rtl="0" eaLnBrk="1" latinLnBrk="0" hangingPunct="1">
        <a:defRPr sz="750" kern="1200">
          <a:solidFill>
            <a:schemeClr val="tx1"/>
          </a:solidFill>
          <a:latin typeface="+mn-lt"/>
          <a:ea typeface="+mn-ea"/>
          <a:cs typeface="+mn-cs"/>
        </a:defRPr>
      </a:lvl1pPr>
      <a:lvl2pPr marL="190511" algn="l" defTabSz="381021" rtl="0" eaLnBrk="1" latinLnBrk="0" hangingPunct="1">
        <a:defRPr sz="750" kern="1200">
          <a:solidFill>
            <a:schemeClr val="tx1"/>
          </a:solidFill>
          <a:latin typeface="+mn-lt"/>
          <a:ea typeface="+mn-ea"/>
          <a:cs typeface="+mn-cs"/>
        </a:defRPr>
      </a:lvl2pPr>
      <a:lvl3pPr marL="381021" algn="l" defTabSz="381021" rtl="0" eaLnBrk="1" latinLnBrk="0" hangingPunct="1">
        <a:defRPr sz="750" kern="1200">
          <a:solidFill>
            <a:schemeClr val="tx1"/>
          </a:solidFill>
          <a:latin typeface="+mn-lt"/>
          <a:ea typeface="+mn-ea"/>
          <a:cs typeface="+mn-cs"/>
        </a:defRPr>
      </a:lvl3pPr>
      <a:lvl4pPr marL="571532" algn="l" defTabSz="381021" rtl="0" eaLnBrk="1" latinLnBrk="0" hangingPunct="1">
        <a:defRPr sz="750" kern="1200">
          <a:solidFill>
            <a:schemeClr val="tx1"/>
          </a:solidFill>
          <a:latin typeface="+mn-lt"/>
          <a:ea typeface="+mn-ea"/>
          <a:cs typeface="+mn-cs"/>
        </a:defRPr>
      </a:lvl4pPr>
      <a:lvl5pPr marL="762042" algn="l" defTabSz="381021" rtl="0" eaLnBrk="1" latinLnBrk="0" hangingPunct="1">
        <a:defRPr sz="750" kern="1200">
          <a:solidFill>
            <a:schemeClr val="tx1"/>
          </a:solidFill>
          <a:latin typeface="+mn-lt"/>
          <a:ea typeface="+mn-ea"/>
          <a:cs typeface="+mn-cs"/>
        </a:defRPr>
      </a:lvl5pPr>
      <a:lvl6pPr marL="952552" algn="l" defTabSz="381021" rtl="0" eaLnBrk="1" latinLnBrk="0" hangingPunct="1">
        <a:defRPr sz="750" kern="1200">
          <a:solidFill>
            <a:schemeClr val="tx1"/>
          </a:solidFill>
          <a:latin typeface="+mn-lt"/>
          <a:ea typeface="+mn-ea"/>
          <a:cs typeface="+mn-cs"/>
        </a:defRPr>
      </a:lvl6pPr>
      <a:lvl7pPr marL="1143063" algn="l" defTabSz="381021" rtl="0" eaLnBrk="1" latinLnBrk="0" hangingPunct="1">
        <a:defRPr sz="750" kern="1200">
          <a:solidFill>
            <a:schemeClr val="tx1"/>
          </a:solidFill>
          <a:latin typeface="+mn-lt"/>
          <a:ea typeface="+mn-ea"/>
          <a:cs typeface="+mn-cs"/>
        </a:defRPr>
      </a:lvl7pPr>
      <a:lvl8pPr marL="1333573" algn="l" defTabSz="381021" rtl="0" eaLnBrk="1" latinLnBrk="0" hangingPunct="1">
        <a:defRPr sz="750" kern="1200">
          <a:solidFill>
            <a:schemeClr val="tx1"/>
          </a:solidFill>
          <a:latin typeface="+mn-lt"/>
          <a:ea typeface="+mn-ea"/>
          <a:cs typeface="+mn-cs"/>
        </a:defRPr>
      </a:lvl8pPr>
      <a:lvl9pPr marL="1524084" algn="l" defTabSz="381021" rtl="0" eaLnBrk="1" latinLnBrk="0" hangingPunct="1">
        <a:defRPr sz="7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36683F8-0B18-87D6-C8ED-A2ED2447B9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16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3692151"/>
            <a:ext cx="10160000" cy="594906"/>
          </a:xfrm>
        </p:spPr>
        <p:txBody>
          <a:bodyPr>
            <a:normAutofit fontScale="90000"/>
          </a:bodyPr>
          <a:lstStyle/>
          <a:p>
            <a:pPr>
              <a:lnSpc>
                <a:spcPct val="100000"/>
              </a:lnSpc>
            </a:pPr>
            <a:r>
              <a:rPr lang="en-US" sz="3200">
                <a:solidFill>
                  <a:schemeClr val="accent6">
                    <a:lumMod val="50000"/>
                  </a:schemeClr>
                </a:solidFill>
                <a:latin typeface="Arial"/>
                <a:cs typeface="Arial"/>
              </a:rPr>
              <a:t>Understanding Nature-based Solutions’ Role in Flood Mitigation, Environmental Uplift, and Community Enhancement</a:t>
            </a:r>
            <a:endParaRPr lang="en-US" sz="3200">
              <a:solidFill>
                <a:schemeClr val="accent6">
                  <a:lumMod val="50000"/>
                </a:schemeClr>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0" y="4287057"/>
            <a:ext cx="10160000" cy="594905"/>
          </a:xfrm>
        </p:spPr>
        <p:txBody>
          <a:bodyPr vert="horz" lIns="91440" tIns="45720" rIns="91440" bIns="45720" rtlCol="0" anchor="t">
            <a:noAutofit/>
          </a:bodyPr>
          <a:lstStyle/>
          <a:p>
            <a:pPr>
              <a:spcBef>
                <a:spcPts val="0"/>
              </a:spcBef>
            </a:pPr>
            <a:r>
              <a:rPr lang="en-US">
                <a:solidFill>
                  <a:schemeClr val="accent6">
                    <a:lumMod val="50000"/>
                  </a:schemeClr>
                </a:solidFill>
                <a:latin typeface="Arial"/>
                <a:cs typeface="Arial"/>
              </a:rPr>
              <a:t>EAC 4</a:t>
            </a:r>
            <a:r>
              <a:rPr lang="en-US" baseline="30000">
                <a:solidFill>
                  <a:schemeClr val="accent6">
                    <a:lumMod val="50000"/>
                  </a:schemeClr>
                </a:solidFill>
                <a:latin typeface="Arial"/>
                <a:cs typeface="Arial"/>
              </a:rPr>
              <a:t>th</a:t>
            </a:r>
            <a:r>
              <a:rPr lang="en-US">
                <a:solidFill>
                  <a:schemeClr val="accent6">
                    <a:lumMod val="50000"/>
                  </a:schemeClr>
                </a:solidFill>
                <a:latin typeface="Arial"/>
                <a:cs typeface="Arial"/>
              </a:rPr>
              <a:t> Quarter Meeting– July 18, 2025</a:t>
            </a:r>
          </a:p>
          <a:p>
            <a:pPr>
              <a:spcBef>
                <a:spcPts val="0"/>
              </a:spcBef>
            </a:pPr>
            <a:endParaRPr lang="en-US" sz="800">
              <a:solidFill>
                <a:schemeClr val="accent3">
                  <a:lumMod val="50000"/>
                </a:schemeClr>
              </a:solidFill>
              <a:latin typeface="Arial" panose="020B0604020202020204" pitchFamily="34" charset="0"/>
              <a:cs typeface="Arial" panose="020B0604020202020204" pitchFamily="34" charset="0"/>
            </a:endParaRPr>
          </a:p>
          <a:p>
            <a:pPr>
              <a:spcBef>
                <a:spcPts val="0"/>
              </a:spcBef>
            </a:pPr>
            <a:endParaRPr lang="en-US" sz="800">
              <a:solidFill>
                <a:schemeClr val="accent3">
                  <a:lumMod val="50000"/>
                </a:schemeClr>
              </a:solidFill>
              <a:latin typeface="Arial" panose="020B0604020202020204" pitchFamily="34" charset="0"/>
              <a:cs typeface="Arial" panose="020B0604020202020204" pitchFamily="34" charset="0"/>
            </a:endParaRPr>
          </a:p>
          <a:p>
            <a:pPr>
              <a:spcBef>
                <a:spcPts val="0"/>
              </a:spcBef>
            </a:pPr>
            <a:r>
              <a:rPr lang="en-US" sz="2400">
                <a:solidFill>
                  <a:srgbClr val="083972"/>
                </a:solidFill>
                <a:latin typeface="Arial"/>
                <a:cs typeface="Arial"/>
              </a:rPr>
              <a:t>Mikel Wilkins, PE - Senior Engineer</a:t>
            </a:r>
          </a:p>
        </p:txBody>
      </p:sp>
    </p:spTree>
    <p:extLst>
      <p:ext uri="{BB962C8B-B14F-4D97-AF65-F5344CB8AC3E}">
        <p14:creationId xmlns:p14="http://schemas.microsoft.com/office/powerpoint/2010/main" val="1032556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21A79-4DEE-D0EE-66EE-4EF7BD62FF74}"/>
            </a:ext>
          </a:extLst>
        </p:cNvPr>
        <p:cNvGrpSpPr/>
        <p:nvPr/>
      </p:nvGrpSpPr>
      <p:grpSpPr>
        <a:xfrm>
          <a:off x="0" y="0"/>
          <a:ext cx="0" cy="0"/>
          <a:chOff x="0" y="0"/>
          <a:chExt cx="0" cy="0"/>
        </a:xfrm>
      </p:grpSpPr>
      <p:pic>
        <p:nvPicPr>
          <p:cNvPr id="3" name="Picture 2" descr="A map of a park&#10;&#10;AI-generated content may be incorrect.">
            <a:extLst>
              <a:ext uri="{FF2B5EF4-FFF2-40B4-BE49-F238E27FC236}">
                <a16:creationId xmlns:a16="http://schemas.microsoft.com/office/drawing/2014/main" id="{300E9BEE-94E9-B188-A6A7-AAE7E400D3BC}"/>
              </a:ext>
            </a:extLst>
          </p:cNvPr>
          <p:cNvPicPr>
            <a:picLocks noChangeAspect="1"/>
          </p:cNvPicPr>
          <p:nvPr/>
        </p:nvPicPr>
        <p:blipFill>
          <a:blip r:embed="rId2">
            <a:extLst>
              <a:ext uri="{28A0092B-C50C-407E-A947-70E740481C1C}">
                <a14:useLocalDpi xmlns:a14="http://schemas.microsoft.com/office/drawing/2010/main" val="0"/>
              </a:ext>
            </a:extLst>
          </a:blip>
          <a:srcRect l="261" t="14395" b="6911"/>
          <a:stretch/>
        </p:blipFill>
        <p:spPr>
          <a:xfrm>
            <a:off x="0" y="0"/>
            <a:ext cx="10160000" cy="5314950"/>
          </a:xfrm>
          <a:prstGeom prst="rect">
            <a:avLst/>
          </a:prstGeom>
        </p:spPr>
      </p:pic>
      <p:sp>
        <p:nvSpPr>
          <p:cNvPr id="8" name="TextBox 7">
            <a:extLst>
              <a:ext uri="{FF2B5EF4-FFF2-40B4-BE49-F238E27FC236}">
                <a16:creationId xmlns:a16="http://schemas.microsoft.com/office/drawing/2014/main" id="{41B1AF87-8047-0564-7769-95225E7FE1E3}"/>
              </a:ext>
            </a:extLst>
          </p:cNvPr>
          <p:cNvSpPr txBox="1"/>
          <p:nvPr/>
        </p:nvSpPr>
        <p:spPr>
          <a:xfrm>
            <a:off x="123825" y="312295"/>
            <a:ext cx="3657600" cy="461665"/>
          </a:xfrm>
          <a:prstGeom prst="rect">
            <a:avLst/>
          </a:prstGeom>
          <a:noFill/>
        </p:spPr>
        <p:txBody>
          <a:bodyPr wrap="square" rtlCol="0">
            <a:spAutoFit/>
          </a:bodyPr>
          <a:lstStyle/>
          <a:p>
            <a:r>
              <a:rPr lang="en-US" sz="2400" b="1">
                <a:solidFill>
                  <a:srgbClr val="266681"/>
                </a:solidFill>
                <a:latin typeface="Nunito Sans" panose="00000500000000000000" pitchFamily="2" charset="0"/>
              </a:rPr>
              <a:t>Implementation</a:t>
            </a:r>
          </a:p>
        </p:txBody>
      </p:sp>
      <p:pic>
        <p:nvPicPr>
          <p:cNvPr id="15" name="Picture 14" descr="An aerial view of a land&#10;&#10;AI-generated content may be incorrect.">
            <a:extLst>
              <a:ext uri="{FF2B5EF4-FFF2-40B4-BE49-F238E27FC236}">
                <a16:creationId xmlns:a16="http://schemas.microsoft.com/office/drawing/2014/main" id="{57A0C7DE-B303-E08D-BF70-38D1F2734497}"/>
              </a:ext>
            </a:extLst>
          </p:cNvPr>
          <p:cNvPicPr>
            <a:picLocks noChangeAspect="1"/>
          </p:cNvPicPr>
          <p:nvPr/>
        </p:nvPicPr>
        <p:blipFill>
          <a:blip r:embed="rId3" cstate="print">
            <a:extLst>
              <a:ext uri="{28A0092B-C50C-407E-A947-70E740481C1C}">
                <a14:useLocalDpi xmlns:a14="http://schemas.microsoft.com/office/drawing/2010/main" val="0"/>
              </a:ext>
            </a:extLst>
          </a:blip>
          <a:srcRect t="3408" b="5916"/>
          <a:stretch/>
        </p:blipFill>
        <p:spPr>
          <a:xfrm>
            <a:off x="0" y="-1"/>
            <a:ext cx="10160000" cy="5314951"/>
          </a:xfrm>
          <a:prstGeom prst="rect">
            <a:avLst/>
          </a:prstGeom>
        </p:spPr>
      </p:pic>
    </p:spTree>
    <p:extLst>
      <p:ext uri="{BB962C8B-B14F-4D97-AF65-F5344CB8AC3E}">
        <p14:creationId xmlns:p14="http://schemas.microsoft.com/office/powerpoint/2010/main" val="345068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30EE5-D7E7-A0F1-A6BD-D565277066B0}"/>
            </a:ext>
          </a:extLst>
        </p:cNvPr>
        <p:cNvGrpSpPr/>
        <p:nvPr/>
      </p:nvGrpSpPr>
      <p:grpSpPr>
        <a:xfrm>
          <a:off x="0" y="0"/>
          <a:ext cx="0" cy="0"/>
          <a:chOff x="0" y="0"/>
          <a:chExt cx="0" cy="0"/>
        </a:xfrm>
      </p:grpSpPr>
      <p:pic>
        <p:nvPicPr>
          <p:cNvPr id="3" name="Picture 2" descr="A map of a park&#10;&#10;AI-generated content may be incorrect.">
            <a:extLst>
              <a:ext uri="{FF2B5EF4-FFF2-40B4-BE49-F238E27FC236}">
                <a16:creationId xmlns:a16="http://schemas.microsoft.com/office/drawing/2014/main" id="{93F570EE-CEDC-FC72-549D-49F9DD30689B}"/>
              </a:ext>
            </a:extLst>
          </p:cNvPr>
          <p:cNvPicPr>
            <a:picLocks noChangeAspect="1"/>
          </p:cNvPicPr>
          <p:nvPr/>
        </p:nvPicPr>
        <p:blipFill>
          <a:blip r:embed="rId2">
            <a:extLst>
              <a:ext uri="{28A0092B-C50C-407E-A947-70E740481C1C}">
                <a14:useLocalDpi xmlns:a14="http://schemas.microsoft.com/office/drawing/2010/main" val="0"/>
              </a:ext>
            </a:extLst>
          </a:blip>
          <a:srcRect l="261" t="14395" b="6911"/>
          <a:stretch/>
        </p:blipFill>
        <p:spPr>
          <a:xfrm>
            <a:off x="0" y="0"/>
            <a:ext cx="10160000" cy="5314950"/>
          </a:xfrm>
          <a:prstGeom prst="rect">
            <a:avLst/>
          </a:prstGeom>
        </p:spPr>
      </p:pic>
      <p:sp>
        <p:nvSpPr>
          <p:cNvPr id="8" name="TextBox 7">
            <a:extLst>
              <a:ext uri="{FF2B5EF4-FFF2-40B4-BE49-F238E27FC236}">
                <a16:creationId xmlns:a16="http://schemas.microsoft.com/office/drawing/2014/main" id="{D359F5F9-A8F0-3392-7F92-D3D864C5827C}"/>
              </a:ext>
            </a:extLst>
          </p:cNvPr>
          <p:cNvSpPr txBox="1"/>
          <p:nvPr/>
        </p:nvSpPr>
        <p:spPr>
          <a:xfrm>
            <a:off x="123825" y="312295"/>
            <a:ext cx="3657600" cy="461665"/>
          </a:xfrm>
          <a:prstGeom prst="rect">
            <a:avLst/>
          </a:prstGeom>
          <a:noFill/>
        </p:spPr>
        <p:txBody>
          <a:bodyPr wrap="square" rtlCol="0">
            <a:spAutoFit/>
          </a:bodyPr>
          <a:lstStyle/>
          <a:p>
            <a:r>
              <a:rPr lang="en-US" sz="2400" b="1">
                <a:solidFill>
                  <a:srgbClr val="266681"/>
                </a:solidFill>
                <a:latin typeface="Nunito Sans" panose="00000500000000000000" pitchFamily="2" charset="0"/>
              </a:rPr>
              <a:t>Implementation</a:t>
            </a:r>
          </a:p>
        </p:txBody>
      </p:sp>
    </p:spTree>
    <p:extLst>
      <p:ext uri="{BB962C8B-B14F-4D97-AF65-F5344CB8AC3E}">
        <p14:creationId xmlns:p14="http://schemas.microsoft.com/office/powerpoint/2010/main" val="656674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B58C2-2E11-26AF-4BBE-2FB4EEB62484}"/>
            </a:ext>
          </a:extLst>
        </p:cNvPr>
        <p:cNvGrpSpPr/>
        <p:nvPr/>
      </p:nvGrpSpPr>
      <p:grpSpPr>
        <a:xfrm>
          <a:off x="0" y="0"/>
          <a:ext cx="0" cy="0"/>
          <a:chOff x="0" y="0"/>
          <a:chExt cx="0" cy="0"/>
        </a:xfrm>
      </p:grpSpPr>
      <p:pic>
        <p:nvPicPr>
          <p:cNvPr id="5" name="Picture 4" descr="A grass field with trees and a road&#10;&#10;AI-generated content may be incorrect.">
            <a:extLst>
              <a:ext uri="{FF2B5EF4-FFF2-40B4-BE49-F238E27FC236}">
                <a16:creationId xmlns:a16="http://schemas.microsoft.com/office/drawing/2014/main" id="{4088BEA2-45DE-7DBD-4DC0-E4EFC708D823}"/>
              </a:ext>
            </a:extLst>
          </p:cNvPr>
          <p:cNvPicPr>
            <a:picLocks noChangeAspect="1"/>
          </p:cNvPicPr>
          <p:nvPr/>
        </p:nvPicPr>
        <p:blipFill>
          <a:blip r:embed="rId2" cstate="print">
            <a:extLst>
              <a:ext uri="{28A0092B-C50C-407E-A947-70E740481C1C}">
                <a14:useLocalDpi xmlns:a14="http://schemas.microsoft.com/office/drawing/2010/main" val="0"/>
              </a:ext>
            </a:extLst>
          </a:blip>
          <a:srcRect t="6569"/>
          <a:stretch/>
        </p:blipFill>
        <p:spPr>
          <a:xfrm>
            <a:off x="0" y="-1"/>
            <a:ext cx="10160000" cy="5339575"/>
          </a:xfrm>
          <a:prstGeom prst="rect">
            <a:avLst/>
          </a:prstGeom>
        </p:spPr>
      </p:pic>
    </p:spTree>
    <p:extLst>
      <p:ext uri="{BB962C8B-B14F-4D97-AF65-F5344CB8AC3E}">
        <p14:creationId xmlns:p14="http://schemas.microsoft.com/office/powerpoint/2010/main" val="4163568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499C0-3F90-3715-25F7-036D0C3C0DD9}"/>
            </a:ext>
          </a:extLst>
        </p:cNvPr>
        <p:cNvGrpSpPr/>
        <p:nvPr/>
      </p:nvGrpSpPr>
      <p:grpSpPr>
        <a:xfrm>
          <a:off x="0" y="0"/>
          <a:ext cx="0" cy="0"/>
          <a:chOff x="0" y="0"/>
          <a:chExt cx="0" cy="0"/>
        </a:xfrm>
      </p:grpSpPr>
      <p:pic>
        <p:nvPicPr>
          <p:cNvPr id="9" name="Picture 8" descr="A park with trees and a walkway&#10;&#10;AI-generated content may be incorrect.">
            <a:extLst>
              <a:ext uri="{FF2B5EF4-FFF2-40B4-BE49-F238E27FC236}">
                <a16:creationId xmlns:a16="http://schemas.microsoft.com/office/drawing/2014/main" id="{C5184416-A380-9698-91EF-438251AFACBF}"/>
              </a:ext>
            </a:extLst>
          </p:cNvPr>
          <p:cNvPicPr>
            <a:picLocks noChangeAspect="1"/>
          </p:cNvPicPr>
          <p:nvPr/>
        </p:nvPicPr>
        <p:blipFill>
          <a:blip r:embed="rId2" cstate="print">
            <a:extLst>
              <a:ext uri="{28A0092B-C50C-407E-A947-70E740481C1C}">
                <a14:useLocalDpi xmlns:a14="http://schemas.microsoft.com/office/drawing/2010/main" val="0"/>
              </a:ext>
            </a:extLst>
          </a:blip>
          <a:srcRect t="6836" b="-1"/>
          <a:stretch/>
        </p:blipFill>
        <p:spPr>
          <a:xfrm>
            <a:off x="0" y="0"/>
            <a:ext cx="10160000" cy="5324398"/>
          </a:xfrm>
          <a:prstGeom prst="rect">
            <a:avLst/>
          </a:prstGeom>
        </p:spPr>
      </p:pic>
    </p:spTree>
    <p:extLst>
      <p:ext uri="{BB962C8B-B14F-4D97-AF65-F5344CB8AC3E}">
        <p14:creationId xmlns:p14="http://schemas.microsoft.com/office/powerpoint/2010/main" val="2331976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6DEB4-90FC-A081-FEB0-F00834F0A5C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1F0D85F-069B-1E77-4118-24E3CB402156}"/>
              </a:ext>
            </a:extLst>
          </p:cNvPr>
          <p:cNvPicPr>
            <a:picLocks noChangeAspect="1"/>
          </p:cNvPicPr>
          <p:nvPr/>
        </p:nvPicPr>
        <p:blipFill>
          <a:blip r:embed="rId3"/>
          <a:stretch>
            <a:fillRect/>
          </a:stretch>
        </p:blipFill>
        <p:spPr>
          <a:xfrm>
            <a:off x="0" y="0"/>
            <a:ext cx="8227886" cy="5315706"/>
          </a:xfrm>
          <a:prstGeom prst="rect">
            <a:avLst/>
          </a:prstGeom>
        </p:spPr>
      </p:pic>
      <p:pic>
        <p:nvPicPr>
          <p:cNvPr id="2" name="Picture 1">
            <a:extLst>
              <a:ext uri="{FF2B5EF4-FFF2-40B4-BE49-F238E27FC236}">
                <a16:creationId xmlns:a16="http://schemas.microsoft.com/office/drawing/2014/main" id="{31450BAB-F715-0F71-DFD4-4B07BBA5EEBE}"/>
              </a:ext>
            </a:extLst>
          </p:cNvPr>
          <p:cNvPicPr>
            <a:picLocks noChangeAspect="1"/>
          </p:cNvPicPr>
          <p:nvPr/>
        </p:nvPicPr>
        <p:blipFill>
          <a:blip r:embed="rId4"/>
          <a:stretch>
            <a:fillRect/>
          </a:stretch>
        </p:blipFill>
        <p:spPr>
          <a:xfrm>
            <a:off x="6962182" y="1162739"/>
            <a:ext cx="3197818" cy="4131129"/>
          </a:xfrm>
          <a:prstGeom prst="rect">
            <a:avLst/>
          </a:prstGeom>
        </p:spPr>
      </p:pic>
    </p:spTree>
    <p:extLst>
      <p:ext uri="{BB962C8B-B14F-4D97-AF65-F5344CB8AC3E}">
        <p14:creationId xmlns:p14="http://schemas.microsoft.com/office/powerpoint/2010/main" val="3400785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73507-018D-0626-C4B3-E530AAED29D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03149B6-2F01-192D-AF99-887974B64E1C}"/>
              </a:ext>
            </a:extLst>
          </p:cNvPr>
          <p:cNvPicPr>
            <a:picLocks noChangeAspect="1"/>
          </p:cNvPicPr>
          <p:nvPr/>
        </p:nvPicPr>
        <p:blipFill>
          <a:blip r:embed="rId3"/>
          <a:stretch>
            <a:fillRect/>
          </a:stretch>
        </p:blipFill>
        <p:spPr>
          <a:xfrm>
            <a:off x="0" y="0"/>
            <a:ext cx="8252370" cy="5293868"/>
          </a:xfrm>
          <a:prstGeom prst="rect">
            <a:avLst/>
          </a:prstGeom>
        </p:spPr>
      </p:pic>
      <p:pic>
        <p:nvPicPr>
          <p:cNvPr id="3" name="Picture 2">
            <a:extLst>
              <a:ext uri="{FF2B5EF4-FFF2-40B4-BE49-F238E27FC236}">
                <a16:creationId xmlns:a16="http://schemas.microsoft.com/office/drawing/2014/main" id="{90BA5F17-32B5-68B6-889B-2A51A4998E5E}"/>
              </a:ext>
            </a:extLst>
          </p:cNvPr>
          <p:cNvPicPr>
            <a:picLocks noChangeAspect="1"/>
          </p:cNvPicPr>
          <p:nvPr/>
        </p:nvPicPr>
        <p:blipFill>
          <a:blip r:embed="rId4"/>
          <a:stretch>
            <a:fillRect/>
          </a:stretch>
        </p:blipFill>
        <p:spPr>
          <a:xfrm>
            <a:off x="6962182" y="1162739"/>
            <a:ext cx="3197818" cy="4131129"/>
          </a:xfrm>
          <a:prstGeom prst="rect">
            <a:avLst/>
          </a:prstGeom>
        </p:spPr>
      </p:pic>
    </p:spTree>
    <p:extLst>
      <p:ext uri="{BB962C8B-B14F-4D97-AF65-F5344CB8AC3E}">
        <p14:creationId xmlns:p14="http://schemas.microsoft.com/office/powerpoint/2010/main" val="798656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14EE6-CC14-3E7E-D89F-76EF5F04E9F7}"/>
            </a:ext>
          </a:extLst>
        </p:cNvPr>
        <p:cNvGrpSpPr/>
        <p:nvPr/>
      </p:nvGrpSpPr>
      <p:grpSpPr>
        <a:xfrm>
          <a:off x="0" y="0"/>
          <a:ext cx="0" cy="0"/>
          <a:chOff x="0" y="0"/>
          <a:chExt cx="0" cy="0"/>
        </a:xfrm>
      </p:grpSpPr>
      <p:pic>
        <p:nvPicPr>
          <p:cNvPr id="11" name="Picture 10" descr="A map of a city&#10;&#10;AI-generated content may be incorrect.">
            <a:extLst>
              <a:ext uri="{FF2B5EF4-FFF2-40B4-BE49-F238E27FC236}">
                <a16:creationId xmlns:a16="http://schemas.microsoft.com/office/drawing/2014/main" id="{A8E10344-9802-3520-B5E5-1C6EE6681E25}"/>
              </a:ext>
            </a:extLst>
          </p:cNvPr>
          <p:cNvPicPr>
            <a:picLocks noChangeAspect="1"/>
          </p:cNvPicPr>
          <p:nvPr/>
        </p:nvPicPr>
        <p:blipFill>
          <a:blip r:embed="rId2" cstate="print">
            <a:alphaModFix/>
            <a:extLst>
              <a:ext uri="{28A0092B-C50C-407E-A947-70E740481C1C}">
                <a14:useLocalDpi xmlns:a14="http://schemas.microsoft.com/office/drawing/2010/main" val="0"/>
              </a:ext>
            </a:extLst>
          </a:blip>
          <a:srcRect t="4667" b="4667"/>
          <a:stretch/>
        </p:blipFill>
        <p:spPr>
          <a:xfrm>
            <a:off x="0" y="0"/>
            <a:ext cx="10160000" cy="5314461"/>
          </a:xfrm>
          <a:prstGeom prst="rect">
            <a:avLst/>
          </a:prstGeom>
        </p:spPr>
      </p:pic>
      <p:sp>
        <p:nvSpPr>
          <p:cNvPr id="4" name="Title 1">
            <a:extLst>
              <a:ext uri="{FF2B5EF4-FFF2-40B4-BE49-F238E27FC236}">
                <a16:creationId xmlns:a16="http://schemas.microsoft.com/office/drawing/2014/main" id="{1C2B4B8E-5C59-58B2-FE1F-DE7366E1121C}"/>
              </a:ext>
            </a:extLst>
          </p:cNvPr>
          <p:cNvSpPr>
            <a:spLocks noGrp="1"/>
          </p:cNvSpPr>
          <p:nvPr>
            <p:ph type="title"/>
          </p:nvPr>
        </p:nvSpPr>
        <p:spPr>
          <a:xfrm>
            <a:off x="52478" y="0"/>
            <a:ext cx="4204426" cy="1104636"/>
          </a:xfrm>
        </p:spPr>
        <p:txBody>
          <a:bodyPr>
            <a:normAutofit/>
          </a:bodyPr>
          <a:lstStyle/>
          <a:p>
            <a:pPr algn="l"/>
            <a:r>
              <a:rPr lang="en-US" sz="3200">
                <a:solidFill>
                  <a:schemeClr val="bg1">
                    <a:lumMod val="95000"/>
                  </a:schemeClr>
                </a:solidFill>
                <a:latin typeface="Arial"/>
                <a:cs typeface="Arial"/>
              </a:rPr>
              <a:t>Phase 1</a:t>
            </a:r>
            <a:endParaRPr lang="en-US" sz="3200">
              <a:solidFill>
                <a:schemeClr val="bg1">
                  <a:lumMod val="95000"/>
                </a:schemeClr>
              </a:solidFill>
            </a:endParaRPr>
          </a:p>
        </p:txBody>
      </p:sp>
    </p:spTree>
    <p:extLst>
      <p:ext uri="{BB962C8B-B14F-4D97-AF65-F5344CB8AC3E}">
        <p14:creationId xmlns:p14="http://schemas.microsoft.com/office/powerpoint/2010/main" val="2287489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EBD60-DE46-D0F4-CA0B-22FB69900ED8}"/>
            </a:ext>
          </a:extLst>
        </p:cNvPr>
        <p:cNvGrpSpPr/>
        <p:nvPr/>
      </p:nvGrpSpPr>
      <p:grpSpPr>
        <a:xfrm>
          <a:off x="0" y="0"/>
          <a:ext cx="0" cy="0"/>
          <a:chOff x="0" y="0"/>
          <a:chExt cx="0" cy="0"/>
        </a:xfrm>
      </p:grpSpPr>
      <p:pic>
        <p:nvPicPr>
          <p:cNvPr id="5" name="Picture 4" descr="A map with green dots&#10;&#10;AI-generated content may be incorrect.">
            <a:extLst>
              <a:ext uri="{FF2B5EF4-FFF2-40B4-BE49-F238E27FC236}">
                <a16:creationId xmlns:a16="http://schemas.microsoft.com/office/drawing/2014/main" id="{E237AE4C-FBFD-9275-2E33-19633A70D997}"/>
              </a:ext>
            </a:extLst>
          </p:cNvPr>
          <p:cNvPicPr>
            <a:picLocks noChangeAspect="1"/>
          </p:cNvPicPr>
          <p:nvPr/>
        </p:nvPicPr>
        <p:blipFill>
          <a:blip r:embed="rId2" cstate="print">
            <a:alphaModFix/>
            <a:extLst>
              <a:ext uri="{28A0092B-C50C-407E-A947-70E740481C1C}">
                <a14:useLocalDpi xmlns:a14="http://schemas.microsoft.com/office/drawing/2010/main" val="0"/>
              </a:ext>
            </a:extLst>
          </a:blip>
          <a:srcRect t="4667" b="4667"/>
          <a:stretch/>
        </p:blipFill>
        <p:spPr>
          <a:xfrm>
            <a:off x="0" y="0"/>
            <a:ext cx="10160000" cy="5314461"/>
          </a:xfrm>
          <a:prstGeom prst="rect">
            <a:avLst/>
          </a:prstGeom>
        </p:spPr>
      </p:pic>
      <p:sp>
        <p:nvSpPr>
          <p:cNvPr id="4" name="Title 1">
            <a:extLst>
              <a:ext uri="{FF2B5EF4-FFF2-40B4-BE49-F238E27FC236}">
                <a16:creationId xmlns:a16="http://schemas.microsoft.com/office/drawing/2014/main" id="{5307C8A7-1B46-7DD1-3D5B-6723E03ECC6B}"/>
              </a:ext>
            </a:extLst>
          </p:cNvPr>
          <p:cNvSpPr>
            <a:spLocks noGrp="1"/>
          </p:cNvSpPr>
          <p:nvPr>
            <p:ph type="title"/>
          </p:nvPr>
        </p:nvSpPr>
        <p:spPr>
          <a:xfrm>
            <a:off x="52478" y="0"/>
            <a:ext cx="4204426" cy="1104636"/>
          </a:xfrm>
        </p:spPr>
        <p:txBody>
          <a:bodyPr>
            <a:normAutofit/>
          </a:bodyPr>
          <a:lstStyle/>
          <a:p>
            <a:pPr algn="l"/>
            <a:r>
              <a:rPr lang="en-US" sz="3200">
                <a:solidFill>
                  <a:schemeClr val="bg1">
                    <a:lumMod val="95000"/>
                  </a:schemeClr>
                </a:solidFill>
                <a:latin typeface="Arial"/>
                <a:cs typeface="Arial"/>
              </a:rPr>
              <a:t>Phase 2</a:t>
            </a:r>
            <a:endParaRPr lang="en-US" sz="3200">
              <a:solidFill>
                <a:schemeClr val="bg1">
                  <a:lumMod val="95000"/>
                </a:schemeClr>
              </a:solidFill>
            </a:endParaRPr>
          </a:p>
        </p:txBody>
      </p:sp>
    </p:spTree>
    <p:extLst>
      <p:ext uri="{BB962C8B-B14F-4D97-AF65-F5344CB8AC3E}">
        <p14:creationId xmlns:p14="http://schemas.microsoft.com/office/powerpoint/2010/main" val="2484381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A61B4-FC96-A33E-A2C3-4DC410DDC1CB}"/>
            </a:ext>
          </a:extLst>
        </p:cNvPr>
        <p:cNvGrpSpPr/>
        <p:nvPr/>
      </p:nvGrpSpPr>
      <p:grpSpPr>
        <a:xfrm>
          <a:off x="0" y="0"/>
          <a:ext cx="0" cy="0"/>
          <a:chOff x="0" y="0"/>
          <a:chExt cx="0" cy="0"/>
        </a:xfrm>
      </p:grpSpPr>
      <p:pic>
        <p:nvPicPr>
          <p:cNvPr id="8" name="Picture 7" descr="A map of a city&#10;&#10;AI-generated content may be incorrect.">
            <a:extLst>
              <a:ext uri="{FF2B5EF4-FFF2-40B4-BE49-F238E27FC236}">
                <a16:creationId xmlns:a16="http://schemas.microsoft.com/office/drawing/2014/main" id="{2860BCE6-DD52-019E-A127-B9F8DA3E23F1}"/>
              </a:ext>
            </a:extLst>
          </p:cNvPr>
          <p:cNvPicPr>
            <a:picLocks noChangeAspect="1"/>
          </p:cNvPicPr>
          <p:nvPr/>
        </p:nvPicPr>
        <p:blipFill>
          <a:blip r:embed="rId2" cstate="print">
            <a:alphaModFix/>
            <a:extLst>
              <a:ext uri="{28A0092B-C50C-407E-A947-70E740481C1C}">
                <a14:useLocalDpi xmlns:a14="http://schemas.microsoft.com/office/drawing/2010/main" val="0"/>
              </a:ext>
            </a:extLst>
          </a:blip>
          <a:srcRect t="4667" b="4667"/>
          <a:stretch/>
        </p:blipFill>
        <p:spPr>
          <a:xfrm>
            <a:off x="0" y="0"/>
            <a:ext cx="10160000" cy="5314461"/>
          </a:xfrm>
          <a:prstGeom prst="rect">
            <a:avLst/>
          </a:prstGeom>
        </p:spPr>
      </p:pic>
      <p:sp>
        <p:nvSpPr>
          <p:cNvPr id="4" name="Title 1">
            <a:extLst>
              <a:ext uri="{FF2B5EF4-FFF2-40B4-BE49-F238E27FC236}">
                <a16:creationId xmlns:a16="http://schemas.microsoft.com/office/drawing/2014/main" id="{1D193DFE-4567-0E11-68F5-2ADF6E4BBF6B}"/>
              </a:ext>
            </a:extLst>
          </p:cNvPr>
          <p:cNvSpPr>
            <a:spLocks noGrp="1"/>
          </p:cNvSpPr>
          <p:nvPr>
            <p:ph type="title"/>
          </p:nvPr>
        </p:nvSpPr>
        <p:spPr>
          <a:xfrm>
            <a:off x="52478" y="0"/>
            <a:ext cx="4204426" cy="1104636"/>
          </a:xfrm>
        </p:spPr>
        <p:txBody>
          <a:bodyPr>
            <a:normAutofit/>
          </a:bodyPr>
          <a:lstStyle/>
          <a:p>
            <a:pPr algn="l"/>
            <a:r>
              <a:rPr lang="en-US" sz="3200">
                <a:solidFill>
                  <a:schemeClr val="bg1">
                    <a:lumMod val="95000"/>
                  </a:schemeClr>
                </a:solidFill>
                <a:latin typeface="Arial"/>
                <a:cs typeface="Arial"/>
              </a:rPr>
              <a:t>Phase 3</a:t>
            </a:r>
            <a:endParaRPr lang="en-US" sz="3200">
              <a:solidFill>
                <a:schemeClr val="bg1">
                  <a:lumMod val="95000"/>
                </a:schemeClr>
              </a:solidFill>
            </a:endParaRPr>
          </a:p>
        </p:txBody>
      </p:sp>
    </p:spTree>
    <p:extLst>
      <p:ext uri="{BB962C8B-B14F-4D97-AF65-F5344CB8AC3E}">
        <p14:creationId xmlns:p14="http://schemas.microsoft.com/office/powerpoint/2010/main" val="448325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854DB-154C-1FB1-601F-597ECE0ED5D6}"/>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99E9A9AD-215A-CED7-F8DD-36D807F40BD2}"/>
              </a:ext>
            </a:extLst>
          </p:cNvPr>
          <p:cNvSpPr/>
          <p:nvPr/>
        </p:nvSpPr>
        <p:spPr>
          <a:xfrm>
            <a:off x="0" y="0"/>
            <a:ext cx="10160000" cy="532093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9621AC85-34B8-2894-3C03-3FD6293F76A8}"/>
              </a:ext>
            </a:extLst>
          </p:cNvPr>
          <p:cNvGrpSpPr/>
          <p:nvPr/>
        </p:nvGrpSpPr>
        <p:grpSpPr>
          <a:xfrm>
            <a:off x="925642" y="0"/>
            <a:ext cx="8308715" cy="5320936"/>
            <a:chOff x="999898" y="0"/>
            <a:chExt cx="8308715" cy="5320936"/>
          </a:xfrm>
        </p:grpSpPr>
        <p:pic>
          <p:nvPicPr>
            <p:cNvPr id="3" name="Picture 2">
              <a:extLst>
                <a:ext uri="{FF2B5EF4-FFF2-40B4-BE49-F238E27FC236}">
                  <a16:creationId xmlns:a16="http://schemas.microsoft.com/office/drawing/2014/main" id="{9A86F69C-DF6D-BCDF-5670-756902CD141A}"/>
                </a:ext>
              </a:extLst>
            </p:cNvPr>
            <p:cNvPicPr>
              <a:picLocks noChangeAspect="1"/>
            </p:cNvPicPr>
            <p:nvPr/>
          </p:nvPicPr>
          <p:blipFill>
            <a:blip r:embed="rId3"/>
            <a:stretch>
              <a:fillRect/>
            </a:stretch>
          </p:blipFill>
          <p:spPr>
            <a:xfrm>
              <a:off x="3592787" y="0"/>
              <a:ext cx="5715825" cy="2639002"/>
            </a:xfrm>
            <a:prstGeom prst="rect">
              <a:avLst/>
            </a:prstGeom>
          </p:spPr>
        </p:pic>
        <p:pic>
          <p:nvPicPr>
            <p:cNvPr id="6" name="Picture 5">
              <a:extLst>
                <a:ext uri="{FF2B5EF4-FFF2-40B4-BE49-F238E27FC236}">
                  <a16:creationId xmlns:a16="http://schemas.microsoft.com/office/drawing/2014/main" id="{4EBF319B-E7F5-D95D-5D35-7415DF576C88}"/>
                </a:ext>
              </a:extLst>
            </p:cNvPr>
            <p:cNvPicPr>
              <a:picLocks noChangeAspect="1"/>
            </p:cNvPicPr>
            <p:nvPr/>
          </p:nvPicPr>
          <p:blipFill>
            <a:blip r:embed="rId4"/>
            <a:stretch>
              <a:fillRect/>
            </a:stretch>
          </p:blipFill>
          <p:spPr>
            <a:xfrm>
              <a:off x="999898" y="0"/>
              <a:ext cx="2082848" cy="5320936"/>
            </a:xfrm>
            <a:prstGeom prst="rect">
              <a:avLst/>
            </a:prstGeom>
          </p:spPr>
        </p:pic>
        <p:pic>
          <p:nvPicPr>
            <p:cNvPr id="8" name="Picture 7">
              <a:extLst>
                <a:ext uri="{FF2B5EF4-FFF2-40B4-BE49-F238E27FC236}">
                  <a16:creationId xmlns:a16="http://schemas.microsoft.com/office/drawing/2014/main" id="{A4133F95-6444-2F42-D75B-5CB573075108}"/>
                </a:ext>
              </a:extLst>
            </p:cNvPr>
            <p:cNvPicPr>
              <a:picLocks noChangeAspect="1"/>
            </p:cNvPicPr>
            <p:nvPr/>
          </p:nvPicPr>
          <p:blipFill>
            <a:blip r:embed="rId5"/>
            <a:stretch>
              <a:fillRect/>
            </a:stretch>
          </p:blipFill>
          <p:spPr>
            <a:xfrm>
              <a:off x="3592788" y="2700182"/>
              <a:ext cx="5715825" cy="2620754"/>
            </a:xfrm>
            <a:prstGeom prst="rect">
              <a:avLst/>
            </a:prstGeom>
          </p:spPr>
        </p:pic>
      </p:grpSp>
    </p:spTree>
    <p:extLst>
      <p:ext uri="{BB962C8B-B14F-4D97-AF65-F5344CB8AC3E}">
        <p14:creationId xmlns:p14="http://schemas.microsoft.com/office/powerpoint/2010/main" val="3209664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5D10-D274-12F0-7AC8-3B9BAE7EA4E5}"/>
              </a:ext>
            </a:extLst>
          </p:cNvPr>
          <p:cNvSpPr>
            <a:spLocks noGrp="1"/>
          </p:cNvSpPr>
          <p:nvPr>
            <p:ph type="title"/>
          </p:nvPr>
        </p:nvSpPr>
        <p:spPr>
          <a:xfrm>
            <a:off x="272489" y="304271"/>
            <a:ext cx="5465468" cy="1112673"/>
          </a:xfrm>
        </p:spPr>
        <p:txBody>
          <a:bodyPr>
            <a:normAutofit fontScale="90000"/>
          </a:bodyPr>
          <a:lstStyle/>
          <a:p>
            <a:pPr algn="l"/>
            <a:r>
              <a:rPr lang="en-US">
                <a:latin typeface="Arial"/>
                <a:cs typeface="Arial"/>
              </a:rPr>
              <a:t>Nature-based Solutions </a:t>
            </a:r>
            <a:endParaRPr lang="en-US"/>
          </a:p>
        </p:txBody>
      </p:sp>
      <p:sp>
        <p:nvSpPr>
          <p:cNvPr id="3" name="Content Placeholder 2">
            <a:extLst>
              <a:ext uri="{FF2B5EF4-FFF2-40B4-BE49-F238E27FC236}">
                <a16:creationId xmlns:a16="http://schemas.microsoft.com/office/drawing/2014/main" id="{4A311AB0-2ADE-7B56-915B-D4136E447EB2}"/>
              </a:ext>
            </a:extLst>
          </p:cNvPr>
          <p:cNvSpPr>
            <a:spLocks noGrp="1"/>
          </p:cNvSpPr>
          <p:nvPr>
            <p:ph idx="1"/>
          </p:nvPr>
        </p:nvSpPr>
        <p:spPr>
          <a:xfrm>
            <a:off x="272488" y="1416944"/>
            <a:ext cx="5523696" cy="3898547"/>
          </a:xfrm>
        </p:spPr>
        <p:txBody>
          <a:bodyPr vert="horz" lIns="91440" tIns="45720" rIns="91440" bIns="45720" rtlCol="0" anchor="t">
            <a:normAutofit fontScale="62500" lnSpcReduction="20000"/>
          </a:bodyPr>
          <a:lstStyle/>
          <a:p>
            <a:pPr marL="189865" indent="-189865">
              <a:lnSpc>
                <a:spcPct val="150000"/>
              </a:lnSpc>
            </a:pPr>
            <a:r>
              <a:rPr lang="en-US" sz="2900" b="1">
                <a:latin typeface="Arial"/>
                <a:cs typeface="Arial"/>
              </a:rPr>
              <a:t>NbS, an "umbrella concept"</a:t>
            </a:r>
            <a:endParaRPr lang="en-US" sz="2900" b="1">
              <a:solidFill>
                <a:srgbClr val="000000"/>
              </a:solidFill>
              <a:latin typeface="Arial"/>
              <a:cs typeface="Arial"/>
            </a:endParaRPr>
          </a:p>
          <a:p>
            <a:pPr marL="570865" lvl="1" indent="-189865">
              <a:lnSpc>
                <a:spcPct val="150000"/>
              </a:lnSpc>
              <a:buFont typeface="Wingdings" panose="020B0604020202020204" pitchFamily="34" charset="0"/>
              <a:buChar char="§"/>
            </a:pPr>
            <a:r>
              <a:rPr lang="en-US" sz="2900">
                <a:latin typeface="Arial"/>
                <a:cs typeface="Arial"/>
              </a:rPr>
              <a:t>Green Infrastructure, Low Impact Development, Natural, and Nature-based features, Stormwater BMPs</a:t>
            </a:r>
            <a:endParaRPr lang="en-US" sz="2900">
              <a:solidFill>
                <a:srgbClr val="000000"/>
              </a:solidFill>
              <a:latin typeface="Arial"/>
              <a:cs typeface="Arial"/>
            </a:endParaRPr>
          </a:p>
          <a:p>
            <a:pPr marL="570865" lvl="1" indent="-189865">
              <a:lnSpc>
                <a:spcPct val="150000"/>
              </a:lnSpc>
              <a:buFont typeface="Wingdings" panose="020B0604020202020204" pitchFamily="34" charset="0"/>
              <a:buChar char="§"/>
            </a:pPr>
            <a:r>
              <a:rPr lang="en-US" sz="2900">
                <a:latin typeface="Arial"/>
                <a:cs typeface="Arial"/>
              </a:rPr>
              <a:t>Imitate or preserve natural features and/or processes to increase environmental sustainability &amp; resilience</a:t>
            </a:r>
            <a:endParaRPr lang="en-US" sz="2900">
              <a:solidFill>
                <a:srgbClr val="000000"/>
              </a:solidFill>
              <a:latin typeface="Arial"/>
              <a:cs typeface="Arial"/>
            </a:endParaRPr>
          </a:p>
          <a:p>
            <a:pPr marL="570865" lvl="1" indent="-189865">
              <a:lnSpc>
                <a:spcPct val="150000"/>
              </a:lnSpc>
              <a:buFont typeface="Wingdings" panose="020B0604020202020204" pitchFamily="34" charset="0"/>
              <a:buChar char="§"/>
            </a:pPr>
            <a:r>
              <a:rPr lang="en-US" sz="2900">
                <a:latin typeface="Arial"/>
                <a:cs typeface="Arial"/>
              </a:rPr>
              <a:t>Hybrid engineered systems or preserved natural systems</a:t>
            </a:r>
            <a:endParaRPr lang="en-US" sz="2900">
              <a:solidFill>
                <a:srgbClr val="000000"/>
              </a:solidFill>
              <a:latin typeface="Arial"/>
              <a:cs typeface="Arial"/>
            </a:endParaRPr>
          </a:p>
          <a:p>
            <a:pPr marL="570865" lvl="1" indent="-189865">
              <a:lnSpc>
                <a:spcPct val="150000"/>
              </a:lnSpc>
              <a:buFont typeface="Wingdings" panose="020B0604020202020204" pitchFamily="34" charset="0"/>
              <a:buChar char="§"/>
            </a:pPr>
            <a:r>
              <a:rPr lang="en-US" sz="2900">
                <a:latin typeface="Arial"/>
                <a:cs typeface="Arial"/>
              </a:rPr>
              <a:t>Provides co-benefits</a:t>
            </a:r>
            <a:endParaRPr lang="en-US" sz="2900"/>
          </a:p>
        </p:txBody>
      </p:sp>
      <p:pic>
        <p:nvPicPr>
          <p:cNvPr id="4" name="Picture 3">
            <a:extLst>
              <a:ext uri="{FF2B5EF4-FFF2-40B4-BE49-F238E27FC236}">
                <a16:creationId xmlns:a16="http://schemas.microsoft.com/office/drawing/2014/main" id="{DBA6663D-EDC0-2E78-25D4-5DCD92AB605E}"/>
              </a:ext>
            </a:extLst>
          </p:cNvPr>
          <p:cNvPicPr>
            <a:picLocks noChangeAspect="1"/>
          </p:cNvPicPr>
          <p:nvPr/>
        </p:nvPicPr>
        <p:blipFill>
          <a:blip r:embed="rId3"/>
          <a:srcRect t="13179"/>
          <a:stretch>
            <a:fillRect/>
          </a:stretch>
        </p:blipFill>
        <p:spPr>
          <a:xfrm>
            <a:off x="5503838" y="0"/>
            <a:ext cx="4656162" cy="5315491"/>
          </a:xfrm>
          <a:prstGeom prst="rect">
            <a:avLst/>
          </a:prstGeom>
        </p:spPr>
      </p:pic>
    </p:spTree>
    <p:extLst>
      <p:ext uri="{BB962C8B-B14F-4D97-AF65-F5344CB8AC3E}">
        <p14:creationId xmlns:p14="http://schemas.microsoft.com/office/powerpoint/2010/main" val="1766268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F2077-A411-97D9-0112-C208A4622A4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6B00435-6D21-1FFA-4022-87B1010EFCDA}"/>
              </a:ext>
            </a:extLst>
          </p:cNvPr>
          <p:cNvSpPr/>
          <p:nvPr/>
        </p:nvSpPr>
        <p:spPr>
          <a:xfrm>
            <a:off x="0" y="7950"/>
            <a:ext cx="4180114" cy="5335325"/>
          </a:xfrm>
          <a:prstGeom prst="rect">
            <a:avLst/>
          </a:prstGeom>
          <a:gradFill flip="none" rotWithShape="1">
            <a:gsLst>
              <a:gs pos="0">
                <a:schemeClr val="accent1">
                  <a:lumMod val="5000"/>
                  <a:lumOff val="95000"/>
                  <a:alpha val="0"/>
                </a:schemeClr>
              </a:gs>
              <a:gs pos="78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Image">
            <a:extLst>
              <a:ext uri="{FF2B5EF4-FFF2-40B4-BE49-F238E27FC236}">
                <a16:creationId xmlns:a16="http://schemas.microsoft.com/office/drawing/2014/main" id="{69556971-DD34-1BB7-C02B-A3684C0F898A}"/>
              </a:ext>
            </a:extLst>
          </p:cNvPr>
          <p:cNvSpPr>
            <a:spLocks noChangeAspect="1" noChangeArrowheads="1"/>
          </p:cNvSpPr>
          <p:nvPr/>
        </p:nvSpPr>
        <p:spPr bwMode="auto">
          <a:xfrm>
            <a:off x="4927600" y="2705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sunset over a lake&#10;&#10;AI-generated content may be incorrect.">
            <a:extLst>
              <a:ext uri="{FF2B5EF4-FFF2-40B4-BE49-F238E27FC236}">
                <a16:creationId xmlns:a16="http://schemas.microsoft.com/office/drawing/2014/main" id="{9AAE65BD-6CEB-E91A-F17E-B53D3F91D345}"/>
              </a:ext>
            </a:extLst>
          </p:cNvPr>
          <p:cNvPicPr>
            <a:picLocks noChangeAspect="1"/>
          </p:cNvPicPr>
          <p:nvPr/>
        </p:nvPicPr>
        <p:blipFill>
          <a:blip r:embed="rId3" cstate="print">
            <a:extLst>
              <a:ext uri="{28A0092B-C50C-407E-A947-70E740481C1C}">
                <a14:useLocalDpi xmlns:a14="http://schemas.microsoft.com/office/drawing/2010/main" val="0"/>
              </a:ext>
            </a:extLst>
          </a:blip>
          <a:srcRect r="1412"/>
          <a:stretch>
            <a:fillRect/>
          </a:stretch>
        </p:blipFill>
        <p:spPr>
          <a:xfrm>
            <a:off x="3594843" y="0"/>
            <a:ext cx="6565157" cy="5327376"/>
          </a:xfrm>
          <a:prstGeom prst="rect">
            <a:avLst/>
          </a:prstGeom>
        </p:spPr>
      </p:pic>
      <p:pic>
        <p:nvPicPr>
          <p:cNvPr id="8" name="Picture 7" descr="A river flowing through a forest&#10;&#10;AI-generated content may be incorrect.">
            <a:extLst>
              <a:ext uri="{FF2B5EF4-FFF2-40B4-BE49-F238E27FC236}">
                <a16:creationId xmlns:a16="http://schemas.microsoft.com/office/drawing/2014/main" id="{1D1B9C0D-871E-667D-9A67-7C0D9E97D9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556883" cy="5335325"/>
          </a:xfrm>
          <a:prstGeom prst="rect">
            <a:avLst/>
          </a:prstGeom>
        </p:spPr>
      </p:pic>
      <p:pic>
        <p:nvPicPr>
          <p:cNvPr id="17" name="Picture 16" descr="A logo with a map&#10;&#10;AI-generated content may be incorrect.">
            <a:extLst>
              <a:ext uri="{FF2B5EF4-FFF2-40B4-BE49-F238E27FC236}">
                <a16:creationId xmlns:a16="http://schemas.microsoft.com/office/drawing/2014/main" id="{7733E03E-838C-4F31-C36B-03985CECF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1888"/>
            <a:ext cx="5379243" cy="5715000"/>
          </a:xfrm>
          <a:prstGeom prst="rect">
            <a:avLst/>
          </a:prstGeom>
        </p:spPr>
      </p:pic>
      <p:sp>
        <p:nvSpPr>
          <p:cNvPr id="5" name="Title 1">
            <a:extLst>
              <a:ext uri="{FF2B5EF4-FFF2-40B4-BE49-F238E27FC236}">
                <a16:creationId xmlns:a16="http://schemas.microsoft.com/office/drawing/2014/main" id="{13111C6B-64A3-7CED-8417-2E1075A33F55}"/>
              </a:ext>
            </a:extLst>
          </p:cNvPr>
          <p:cNvSpPr>
            <a:spLocks noGrp="1"/>
          </p:cNvSpPr>
          <p:nvPr>
            <p:ph type="title"/>
          </p:nvPr>
        </p:nvSpPr>
        <p:spPr>
          <a:xfrm>
            <a:off x="4927600" y="1247706"/>
            <a:ext cx="5058146" cy="2831964"/>
          </a:xfrm>
        </p:spPr>
        <p:txBody>
          <a:bodyPr vert="horz" lIns="76200" tIns="38100" rIns="76200" bIns="38100" rtlCol="0" anchor="b">
            <a:normAutofit fontScale="90000"/>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br>
              <a:rPr lang="en-US" sz="3667">
                <a:solidFill>
                  <a:schemeClr val="tx1"/>
                </a:solidFill>
              </a:rPr>
            </a:br>
            <a:br>
              <a:rPr lang="en-US" sz="3667">
                <a:solidFill>
                  <a:schemeClr val="tx1"/>
                </a:solidFill>
              </a:rPr>
            </a:br>
            <a:r>
              <a:rPr lang="en-US" sz="3100" b="1">
                <a:solidFill>
                  <a:schemeClr val="bg1"/>
                </a:solidFill>
              </a:rPr>
              <a:t>Mikel Wilkins</a:t>
            </a:r>
            <a:br>
              <a:rPr lang="en-US" sz="3100">
                <a:solidFill>
                  <a:schemeClr val="bg1"/>
                </a:solidFill>
              </a:rPr>
            </a:br>
            <a:r>
              <a:rPr lang="en-US" sz="3100">
                <a:solidFill>
                  <a:schemeClr val="bg1"/>
                </a:solidFill>
              </a:rPr>
              <a:t>mwilkins@sariverauthority.org</a:t>
            </a:r>
            <a:br>
              <a:rPr lang="en-US" sz="3100">
                <a:solidFill>
                  <a:schemeClr val="bg1"/>
                </a:solidFill>
              </a:rPr>
            </a:br>
            <a:br>
              <a:rPr lang="en-US" sz="3100">
                <a:solidFill>
                  <a:schemeClr val="bg1"/>
                </a:solidFill>
              </a:rPr>
            </a:br>
            <a:br>
              <a:rPr lang="en-US" sz="3100">
                <a:solidFill>
                  <a:schemeClr val="bg1"/>
                </a:solidFill>
              </a:rPr>
            </a:br>
            <a:br>
              <a:rPr lang="en-US" sz="3100">
                <a:solidFill>
                  <a:schemeClr val="bg1"/>
                </a:solidFill>
              </a:rPr>
            </a:br>
            <a:r>
              <a:rPr lang="en-US" sz="3100">
                <a:solidFill>
                  <a:schemeClr val="bg1"/>
                </a:solidFill>
              </a:rPr>
              <a:t>					         www.sariverauthority.org</a:t>
            </a:r>
          </a:p>
        </p:txBody>
      </p:sp>
    </p:spTree>
    <p:extLst>
      <p:ext uri="{BB962C8B-B14F-4D97-AF65-F5344CB8AC3E}">
        <p14:creationId xmlns:p14="http://schemas.microsoft.com/office/powerpoint/2010/main" val="167983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3A103C-A768-1D9D-C844-607446616044}"/>
              </a:ext>
            </a:extLst>
          </p:cNvPr>
          <p:cNvSpPr txBox="1">
            <a:spLocks/>
          </p:cNvSpPr>
          <p:nvPr/>
        </p:nvSpPr>
        <p:spPr>
          <a:xfrm>
            <a:off x="272489" y="304271"/>
            <a:ext cx="5475062" cy="1112673"/>
          </a:xfrm>
          <a:prstGeom prst="rect">
            <a:avLst/>
          </a:prstGeom>
        </p:spPr>
        <p:txBody>
          <a:bodyPr vert="horz" lIns="91440" tIns="45720" rIns="91440" bIns="45720" rtlCol="0" anchor="ctr">
            <a:noAutofit/>
          </a:bodyPr>
          <a:lstStyle>
            <a:lvl1pPr algn="ctr" defTabSz="761970" rtl="0" eaLnBrk="1" latinLnBrk="0" hangingPunct="1">
              <a:lnSpc>
                <a:spcPct val="90000"/>
              </a:lnSpc>
              <a:spcBef>
                <a:spcPct val="0"/>
              </a:spcBef>
              <a:buNone/>
              <a:defRPr sz="4400" kern="1200">
                <a:solidFill>
                  <a:srgbClr val="002060"/>
                </a:solidFill>
                <a:latin typeface="Arial" panose="020B0604020202020204" pitchFamily="34" charset="0"/>
                <a:ea typeface="+mj-ea"/>
                <a:cs typeface="Arial" panose="020B0604020202020204" pitchFamily="34" charset="0"/>
              </a:defRPr>
            </a:lvl1pPr>
          </a:lstStyle>
          <a:p>
            <a:pPr algn="l">
              <a:lnSpc>
                <a:spcPct val="100000"/>
              </a:lnSpc>
            </a:pPr>
            <a:r>
              <a:rPr lang="en-US" sz="4000">
                <a:latin typeface="Arial"/>
                <a:cs typeface="Arial"/>
              </a:rPr>
              <a:t>Nature-based        Solutions </a:t>
            </a:r>
          </a:p>
        </p:txBody>
      </p:sp>
      <p:sp>
        <p:nvSpPr>
          <p:cNvPr id="9" name="Content Placeholder 2">
            <a:extLst>
              <a:ext uri="{FF2B5EF4-FFF2-40B4-BE49-F238E27FC236}">
                <a16:creationId xmlns:a16="http://schemas.microsoft.com/office/drawing/2014/main" id="{EF98449B-0372-4D2F-25D9-9F95D4F3DB75}"/>
              </a:ext>
            </a:extLst>
          </p:cNvPr>
          <p:cNvSpPr txBox="1">
            <a:spLocks/>
          </p:cNvSpPr>
          <p:nvPr/>
        </p:nvSpPr>
        <p:spPr>
          <a:xfrm>
            <a:off x="272488" y="1368633"/>
            <a:ext cx="5523696" cy="3778836"/>
          </a:xfrm>
          <a:prstGeom prst="rect">
            <a:avLst/>
          </a:prstGeom>
        </p:spPr>
        <p:txBody>
          <a:bodyPr vert="horz" lIns="91440" tIns="45720" rIns="91440" bIns="45720" rtlCol="0" anchor="t">
            <a:normAutofit/>
          </a:bodyPr>
          <a:lstStyle>
            <a:lvl1pPr marL="190492" indent="-190492" algn="l" defTabSz="761970" rtl="0" eaLnBrk="1" latinLnBrk="0" hangingPunct="1">
              <a:lnSpc>
                <a:spcPct val="90000"/>
              </a:lnSpc>
              <a:spcBef>
                <a:spcPts val="833"/>
              </a:spcBef>
              <a:buFont typeface="Arial" panose="020B0604020202020204" pitchFamily="34" charset="0"/>
              <a:buChar char="•"/>
              <a:defRPr sz="3200" kern="1200">
                <a:solidFill>
                  <a:schemeClr val="accent3">
                    <a:lumMod val="50000"/>
                  </a:schemeClr>
                </a:solidFill>
                <a:latin typeface="Arial" panose="020B0604020202020204" pitchFamily="34" charset="0"/>
                <a:ea typeface="+mn-ea"/>
                <a:cs typeface="Arial" panose="020B0604020202020204" pitchFamily="34" charset="0"/>
              </a:defRPr>
            </a:lvl1pPr>
            <a:lvl2pPr marL="571477" indent="-190492" algn="l" defTabSz="761970" rtl="0" eaLnBrk="1" latinLnBrk="0" hangingPunct="1">
              <a:lnSpc>
                <a:spcPct val="90000"/>
              </a:lnSpc>
              <a:spcBef>
                <a:spcPts val="417"/>
              </a:spcBef>
              <a:buFont typeface="Arial" panose="020B0604020202020204" pitchFamily="34" charset="0"/>
              <a:buChar char="•"/>
              <a:defRPr sz="2800" kern="1200">
                <a:solidFill>
                  <a:schemeClr val="accent3">
                    <a:lumMod val="50000"/>
                  </a:schemeClr>
                </a:solidFill>
                <a:latin typeface="Arial" panose="020B0604020202020204" pitchFamily="34" charset="0"/>
                <a:ea typeface="+mn-ea"/>
                <a:cs typeface="Arial" panose="020B0604020202020204" pitchFamily="34" charset="0"/>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accent3">
                    <a:lumMod val="50000"/>
                  </a:schemeClr>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189865" indent="-189865">
              <a:lnSpc>
                <a:spcPct val="150000"/>
              </a:lnSpc>
            </a:pPr>
            <a:r>
              <a:rPr lang="en-US" sz="2000" b="1">
                <a:latin typeface="Arial"/>
                <a:cs typeface="Arial"/>
              </a:rPr>
              <a:t>Co-benefits</a:t>
            </a:r>
            <a:endParaRPr lang="en-US" sz="2000"/>
          </a:p>
          <a:p>
            <a:pPr marL="570865" lvl="1" indent="-189865">
              <a:lnSpc>
                <a:spcPct val="150000"/>
              </a:lnSpc>
            </a:pPr>
            <a:r>
              <a:rPr lang="en-US" sz="1800">
                <a:latin typeface="Arial"/>
                <a:cs typeface="Arial"/>
              </a:rPr>
              <a:t>Water Quality improvements</a:t>
            </a:r>
          </a:p>
          <a:p>
            <a:pPr marL="951865" lvl="2" indent="-189865">
              <a:lnSpc>
                <a:spcPct val="150000"/>
              </a:lnSpc>
              <a:buFont typeface="Wingdings,Sans-Serif" panose="020B0604020202020204" pitchFamily="34" charset="0"/>
              <a:buChar char="§"/>
            </a:pPr>
            <a:r>
              <a:rPr lang="en-US" sz="1800">
                <a:latin typeface="Arial"/>
                <a:cs typeface="Arial"/>
              </a:rPr>
              <a:t>Bacteria, TSS, Oil/Grease, Metals, Nutrients, and Heat</a:t>
            </a:r>
          </a:p>
          <a:p>
            <a:pPr marL="570865" lvl="1" indent="-189865">
              <a:lnSpc>
                <a:spcPct val="150000"/>
              </a:lnSpc>
              <a:buFont typeface="Wingdings,Sans-Serif" panose="020B0604020202020204" pitchFamily="34" charset="0"/>
              <a:buChar char="§"/>
            </a:pPr>
            <a:r>
              <a:rPr lang="en-US" sz="1800">
                <a:latin typeface="Arial"/>
                <a:cs typeface="Arial"/>
              </a:rPr>
              <a:t>Infiltration &amp; Peak Runoff reduction</a:t>
            </a:r>
          </a:p>
          <a:p>
            <a:pPr marL="570865" lvl="1" indent="-189865">
              <a:lnSpc>
                <a:spcPct val="150000"/>
              </a:lnSpc>
              <a:buFont typeface="Wingdings,Sans-Serif" panose="020B0604020202020204" pitchFamily="34" charset="0"/>
              <a:buChar char="§"/>
            </a:pPr>
            <a:r>
              <a:rPr lang="en-US" sz="1800">
                <a:latin typeface="Arial"/>
                <a:cs typeface="Arial"/>
              </a:rPr>
              <a:t>Habitat &amp; Biodiversity</a:t>
            </a:r>
          </a:p>
          <a:p>
            <a:pPr marL="570865" lvl="1" indent="-189865">
              <a:lnSpc>
                <a:spcPct val="150000"/>
              </a:lnSpc>
              <a:buFont typeface="Wingdings,Sans-Serif" panose="020B0604020202020204" pitchFamily="34" charset="0"/>
              <a:buChar char="§"/>
            </a:pPr>
            <a:r>
              <a:rPr lang="en-US" sz="1800">
                <a:latin typeface="Arial"/>
                <a:cs typeface="Arial"/>
              </a:rPr>
              <a:t>Reduced Heat Island Effect</a:t>
            </a:r>
          </a:p>
          <a:p>
            <a:pPr marL="570865" lvl="1" indent="-189865">
              <a:lnSpc>
                <a:spcPct val="150000"/>
              </a:lnSpc>
              <a:buFont typeface="Wingdings,Sans-Serif" panose="020B0604020202020204" pitchFamily="34" charset="0"/>
              <a:buChar char="§"/>
            </a:pPr>
            <a:r>
              <a:rPr lang="en-US" sz="1800">
                <a:latin typeface="Arial"/>
                <a:cs typeface="Arial"/>
              </a:rPr>
              <a:t>Beautification, Recreation</a:t>
            </a:r>
            <a:endParaRPr lang="en-US" sz="2000" b="1">
              <a:latin typeface="Arial"/>
              <a:cs typeface="Arial"/>
            </a:endParaRPr>
          </a:p>
          <a:p>
            <a:pPr marL="570865" lvl="1" indent="-189865">
              <a:lnSpc>
                <a:spcPct val="100000"/>
              </a:lnSpc>
              <a:buFont typeface="Wingdings" panose="020B0604020202020204" pitchFamily="34" charset="0"/>
              <a:buChar char="§"/>
            </a:pPr>
            <a:endParaRPr lang="en-US" sz="2000" b="1">
              <a:latin typeface="Arial"/>
              <a:cs typeface="Arial"/>
            </a:endParaRPr>
          </a:p>
        </p:txBody>
      </p:sp>
      <p:pic>
        <p:nvPicPr>
          <p:cNvPr id="2" name="Picture 1">
            <a:extLst>
              <a:ext uri="{FF2B5EF4-FFF2-40B4-BE49-F238E27FC236}">
                <a16:creationId xmlns:a16="http://schemas.microsoft.com/office/drawing/2014/main" id="{C17F763C-F7C3-A9C7-7DD8-566D68E7AE61}"/>
              </a:ext>
            </a:extLst>
          </p:cNvPr>
          <p:cNvPicPr>
            <a:picLocks noChangeAspect="1"/>
          </p:cNvPicPr>
          <p:nvPr/>
        </p:nvPicPr>
        <p:blipFill>
          <a:blip r:embed="rId3"/>
          <a:srcRect t="8061"/>
          <a:stretch>
            <a:fillRect/>
          </a:stretch>
        </p:blipFill>
        <p:spPr>
          <a:xfrm>
            <a:off x="5494946" y="0"/>
            <a:ext cx="4665054" cy="5313348"/>
          </a:xfrm>
          <a:prstGeom prst="rect">
            <a:avLst/>
          </a:prstGeom>
        </p:spPr>
      </p:pic>
    </p:spTree>
    <p:extLst>
      <p:ext uri="{BB962C8B-B14F-4D97-AF65-F5344CB8AC3E}">
        <p14:creationId xmlns:p14="http://schemas.microsoft.com/office/powerpoint/2010/main" val="839394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11854-7248-1A50-53D1-B411129AC5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28C7D8-0E27-DB25-172E-ABDF54A3AD6C}"/>
              </a:ext>
            </a:extLst>
          </p:cNvPr>
          <p:cNvSpPr>
            <a:spLocks noGrp="1"/>
          </p:cNvSpPr>
          <p:nvPr>
            <p:ph type="title"/>
          </p:nvPr>
        </p:nvSpPr>
        <p:spPr>
          <a:xfrm>
            <a:off x="272488" y="304271"/>
            <a:ext cx="5780911" cy="1112673"/>
          </a:xfrm>
        </p:spPr>
        <p:txBody>
          <a:bodyPr>
            <a:normAutofit fontScale="90000"/>
          </a:bodyPr>
          <a:lstStyle/>
          <a:p>
            <a:pPr algn="l"/>
            <a:r>
              <a:rPr lang="en-US">
                <a:latin typeface="Arial"/>
                <a:cs typeface="Arial"/>
              </a:rPr>
              <a:t>Nature-based    Solutions </a:t>
            </a:r>
            <a:endParaRPr lang="en-US"/>
          </a:p>
        </p:txBody>
      </p:sp>
      <p:pic>
        <p:nvPicPr>
          <p:cNvPr id="8" name="Picture 7">
            <a:extLst>
              <a:ext uri="{FF2B5EF4-FFF2-40B4-BE49-F238E27FC236}">
                <a16:creationId xmlns:a16="http://schemas.microsoft.com/office/drawing/2014/main" id="{61D56168-2243-41A5-3B2A-1123C0EEA684}"/>
              </a:ext>
            </a:extLst>
          </p:cNvPr>
          <p:cNvPicPr>
            <a:picLocks noChangeAspect="1"/>
          </p:cNvPicPr>
          <p:nvPr/>
        </p:nvPicPr>
        <p:blipFill>
          <a:blip r:embed="rId3"/>
          <a:stretch>
            <a:fillRect/>
          </a:stretch>
        </p:blipFill>
        <p:spPr>
          <a:xfrm>
            <a:off x="4379089" y="1"/>
            <a:ext cx="5780911" cy="5288728"/>
          </a:xfrm>
          <a:prstGeom prst="rect">
            <a:avLst/>
          </a:prstGeom>
        </p:spPr>
      </p:pic>
      <p:sp>
        <p:nvSpPr>
          <p:cNvPr id="9" name="Content Placeholder 2">
            <a:extLst>
              <a:ext uri="{FF2B5EF4-FFF2-40B4-BE49-F238E27FC236}">
                <a16:creationId xmlns:a16="http://schemas.microsoft.com/office/drawing/2014/main" id="{349EE839-E8AF-58C9-6F49-BCB10B19EB38}"/>
              </a:ext>
            </a:extLst>
          </p:cNvPr>
          <p:cNvSpPr>
            <a:spLocks noGrp="1"/>
          </p:cNvSpPr>
          <p:nvPr>
            <p:ph idx="1"/>
          </p:nvPr>
        </p:nvSpPr>
        <p:spPr>
          <a:xfrm>
            <a:off x="272488" y="1514475"/>
            <a:ext cx="5175411" cy="3577289"/>
          </a:xfrm>
        </p:spPr>
        <p:txBody>
          <a:bodyPr vert="horz" lIns="91440" tIns="45720" rIns="91440" bIns="45720" rtlCol="0" anchor="t">
            <a:normAutofit fontScale="70000" lnSpcReduction="20000"/>
          </a:bodyPr>
          <a:lstStyle/>
          <a:p>
            <a:pPr marL="189865" indent="-189865">
              <a:lnSpc>
                <a:spcPct val="170000"/>
              </a:lnSpc>
            </a:pPr>
            <a:r>
              <a:rPr lang="en-US" sz="3000" b="1">
                <a:latin typeface="Arial"/>
                <a:cs typeface="Arial"/>
              </a:rPr>
              <a:t>Technical Leadership:</a:t>
            </a:r>
            <a:r>
              <a:rPr lang="en-US" sz="3000">
                <a:latin typeface="Arial"/>
                <a:cs typeface="Arial"/>
              </a:rPr>
              <a:t> </a:t>
            </a:r>
            <a:r>
              <a:rPr lang="en-US" sz="2600">
                <a:latin typeface="Arial"/>
                <a:cs typeface="Arial"/>
              </a:rPr>
              <a:t>Continuously improve  planning, design, construction, and O&amp;M guidance</a:t>
            </a:r>
          </a:p>
          <a:p>
            <a:pPr marL="570865" lvl="1" indent="-189865">
              <a:lnSpc>
                <a:spcPct val="170000"/>
              </a:lnSpc>
              <a:buFont typeface="Wingdings" panose="020B0604020202020204" pitchFamily="34" charset="0"/>
              <a:buChar char="§"/>
            </a:pPr>
            <a:r>
              <a:rPr lang="en-US" sz="2600">
                <a:latin typeface="Arial"/>
                <a:cs typeface="Arial"/>
              </a:rPr>
              <a:t>NBS Master Planning</a:t>
            </a:r>
          </a:p>
          <a:p>
            <a:pPr marL="570865" lvl="1" indent="-189865">
              <a:lnSpc>
                <a:spcPct val="170000"/>
              </a:lnSpc>
              <a:buFont typeface="Wingdings" panose="020B0604020202020204" pitchFamily="34" charset="0"/>
              <a:buChar char="§"/>
            </a:pPr>
            <a:r>
              <a:rPr lang="en-US" sz="2600">
                <a:latin typeface="Arial"/>
                <a:cs typeface="Arial"/>
              </a:rPr>
              <a:t>NBS for Flood Mitigation Projects</a:t>
            </a:r>
          </a:p>
          <a:p>
            <a:pPr marL="570865" lvl="1" indent="-189865">
              <a:lnSpc>
                <a:spcPct val="170000"/>
              </a:lnSpc>
              <a:buFont typeface="Wingdings" panose="020B0604020202020204" pitchFamily="34" charset="0"/>
              <a:buChar char="§"/>
            </a:pPr>
            <a:r>
              <a:rPr lang="en-US" sz="2600">
                <a:latin typeface="Arial"/>
                <a:cs typeface="Arial"/>
              </a:rPr>
              <a:t>Support for Community Planning Efforts</a:t>
            </a:r>
          </a:p>
          <a:p>
            <a:pPr marL="570865" lvl="1" indent="-189865">
              <a:lnSpc>
                <a:spcPct val="170000"/>
              </a:lnSpc>
              <a:buFont typeface="Wingdings" panose="020B0604020202020204" pitchFamily="34" charset="0"/>
              <a:buChar char="§"/>
            </a:pPr>
            <a:r>
              <a:rPr lang="en-US" sz="2600">
                <a:latin typeface="Arial"/>
                <a:cs typeface="Arial"/>
              </a:rPr>
              <a:t>Innovation and National Collaboration</a:t>
            </a:r>
          </a:p>
          <a:p>
            <a:pPr marL="570865" lvl="1" indent="-189865">
              <a:buFont typeface="Wingdings" panose="020B0604020202020204" pitchFamily="34" charset="0"/>
              <a:buChar char="§"/>
            </a:pPr>
            <a:endParaRPr lang="en-US"/>
          </a:p>
          <a:p>
            <a:pPr marL="570865" lvl="1" indent="-189865">
              <a:buFont typeface="Wingdings" panose="020B0604020202020204" pitchFamily="34" charset="0"/>
              <a:buChar char="§"/>
            </a:pPr>
            <a:endParaRPr lang="en-US"/>
          </a:p>
        </p:txBody>
      </p:sp>
      <p:sp>
        <p:nvSpPr>
          <p:cNvPr id="10" name="Rectangle 9">
            <a:extLst>
              <a:ext uri="{FF2B5EF4-FFF2-40B4-BE49-F238E27FC236}">
                <a16:creationId xmlns:a16="http://schemas.microsoft.com/office/drawing/2014/main" id="{DE4B866E-1BBD-E4F6-FBA1-E67C555CFA4D}"/>
              </a:ext>
            </a:extLst>
          </p:cNvPr>
          <p:cNvSpPr/>
          <p:nvPr/>
        </p:nvSpPr>
        <p:spPr>
          <a:xfrm>
            <a:off x="4292867" y="3303119"/>
            <a:ext cx="787133" cy="2293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rectangular object with blue text&#10;&#10;AI-generated content may be incorrect.">
            <a:extLst>
              <a:ext uri="{FF2B5EF4-FFF2-40B4-BE49-F238E27FC236}">
                <a16:creationId xmlns:a16="http://schemas.microsoft.com/office/drawing/2014/main" id="{FFDD4475-185D-9A92-4B3A-73AE451ECF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35034">
            <a:off x="5088495" y="1878930"/>
            <a:ext cx="1386880" cy="2061016"/>
          </a:xfrm>
          <a:prstGeom prst="rect">
            <a:avLst/>
          </a:prstGeom>
        </p:spPr>
      </p:pic>
    </p:spTree>
    <p:extLst>
      <p:ext uri="{BB962C8B-B14F-4D97-AF65-F5344CB8AC3E}">
        <p14:creationId xmlns:p14="http://schemas.microsoft.com/office/powerpoint/2010/main" val="1899779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34" name="Rectangle 513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160000" cy="5714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onfluence Park Pavilion with Sign">
            <a:extLst>
              <a:ext uri="{FF2B5EF4-FFF2-40B4-BE49-F238E27FC236}">
                <a16:creationId xmlns:a16="http://schemas.microsoft.com/office/drawing/2014/main" id="{3AFA7D51-CE8F-B49A-3A8A-952BF6413006}"/>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p:blipFill>
        <p:spPr bwMode="auto">
          <a:xfrm>
            <a:off x="20" y="10"/>
            <a:ext cx="10159980" cy="5714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687ED08-B9CE-C01A-7D73-A68CB938FF2F}"/>
              </a:ext>
            </a:extLst>
          </p:cNvPr>
          <p:cNvSpPr>
            <a:spLocks noGrp="1"/>
          </p:cNvSpPr>
          <p:nvPr>
            <p:ph type="title"/>
          </p:nvPr>
        </p:nvSpPr>
        <p:spPr>
          <a:xfrm>
            <a:off x="752475" y="133350"/>
            <a:ext cx="7109732" cy="1323976"/>
          </a:xfrm>
        </p:spPr>
        <p:txBody>
          <a:bodyPr vert="horz" lIns="91440" tIns="45720" rIns="91440" bIns="45720" rtlCol="0" anchor="b">
            <a:normAutofit fontScale="90000"/>
          </a:bodyPr>
          <a:lstStyle/>
          <a:p>
            <a:pPr defTabSz="914400"/>
            <a:r>
              <a:rPr lang="en-US" sz="4000">
                <a:solidFill>
                  <a:srgbClr val="FFFFFF"/>
                </a:solidFill>
                <a:latin typeface="+mj-lt"/>
                <a:cs typeface="+mj-cs"/>
              </a:rPr>
              <a:t>How do we plan for and prioritize nature-based solutions?</a:t>
            </a:r>
          </a:p>
        </p:txBody>
      </p:sp>
    </p:spTree>
    <p:extLst>
      <p:ext uri="{BB962C8B-B14F-4D97-AF65-F5344CB8AC3E}">
        <p14:creationId xmlns:p14="http://schemas.microsoft.com/office/powerpoint/2010/main" val="75053054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45666-AF5F-3771-1011-D17953C1C141}"/>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AD1CC4BA-5E34-21BF-73B0-61EEA3B12760}"/>
              </a:ext>
            </a:extLst>
          </p:cNvPr>
          <p:cNvGrpSpPr/>
          <p:nvPr/>
        </p:nvGrpSpPr>
        <p:grpSpPr>
          <a:xfrm>
            <a:off x="1" y="0"/>
            <a:ext cx="10160000" cy="5319423"/>
            <a:chOff x="1" y="0"/>
            <a:chExt cx="10160000" cy="5319423"/>
          </a:xfrm>
        </p:grpSpPr>
        <p:pic>
          <p:nvPicPr>
            <p:cNvPr id="4" name="Picture 3" descr="A map of the world&#10;&#10;AI-generated content may be incorrect.">
              <a:extLst>
                <a:ext uri="{FF2B5EF4-FFF2-40B4-BE49-F238E27FC236}">
                  <a16:creationId xmlns:a16="http://schemas.microsoft.com/office/drawing/2014/main" id="{BC687BCA-C314-8FF8-0AA9-B6AC3A434853}"/>
                </a:ext>
              </a:extLst>
            </p:cNvPr>
            <p:cNvPicPr>
              <a:picLocks noChangeAspect="1"/>
            </p:cNvPicPr>
            <p:nvPr/>
          </p:nvPicPr>
          <p:blipFill>
            <a:blip r:embed="rId2" cstate="print">
              <a:alphaModFix/>
              <a:extLst>
                <a:ext uri="{28A0092B-C50C-407E-A947-70E740481C1C}">
                  <a14:useLocalDpi xmlns:a14="http://schemas.microsoft.com/office/drawing/2010/main" val="0"/>
                </a:ext>
              </a:extLst>
            </a:blip>
            <a:srcRect t="2500" b="6749"/>
            <a:stretch/>
          </p:blipFill>
          <p:spPr>
            <a:xfrm>
              <a:off x="1" y="0"/>
              <a:ext cx="10160000" cy="5319423"/>
            </a:xfrm>
            <a:prstGeom prst="rect">
              <a:avLst/>
            </a:prstGeom>
          </p:spPr>
        </p:pic>
        <p:pic>
          <p:nvPicPr>
            <p:cNvPr id="3" name="Picture 2">
              <a:extLst>
                <a:ext uri="{FF2B5EF4-FFF2-40B4-BE49-F238E27FC236}">
                  <a16:creationId xmlns:a16="http://schemas.microsoft.com/office/drawing/2014/main" id="{7B0B1FD2-33E0-E64A-593C-9A3B21101858}"/>
                </a:ext>
              </a:extLst>
            </p:cNvPr>
            <p:cNvPicPr>
              <a:picLocks noChangeAspect="1"/>
            </p:cNvPicPr>
            <p:nvPr/>
          </p:nvPicPr>
          <p:blipFill>
            <a:blip r:embed="rId3"/>
            <a:srcRect l="42680" t="16478" b="60190"/>
            <a:stretch/>
          </p:blipFill>
          <p:spPr>
            <a:xfrm>
              <a:off x="2164862" y="3204308"/>
              <a:ext cx="988502" cy="468923"/>
            </a:xfrm>
            <a:prstGeom prst="rect">
              <a:avLst/>
            </a:prstGeom>
          </p:spPr>
        </p:pic>
        <p:sp>
          <p:nvSpPr>
            <p:cNvPr id="5" name="TextBox 4">
              <a:extLst>
                <a:ext uri="{FF2B5EF4-FFF2-40B4-BE49-F238E27FC236}">
                  <a16:creationId xmlns:a16="http://schemas.microsoft.com/office/drawing/2014/main" id="{288F9F41-C066-A396-2913-E836BCCB6B93}"/>
                </a:ext>
              </a:extLst>
            </p:cNvPr>
            <p:cNvSpPr txBox="1"/>
            <p:nvPr/>
          </p:nvSpPr>
          <p:spPr>
            <a:xfrm>
              <a:off x="2111876" y="3323353"/>
              <a:ext cx="1041488" cy="369332"/>
            </a:xfrm>
            <a:prstGeom prst="rect">
              <a:avLst/>
            </a:prstGeom>
            <a:noFill/>
          </p:spPr>
          <p:txBody>
            <a:bodyPr wrap="square" rtlCol="0">
              <a:spAutoFit/>
            </a:bodyPr>
            <a:lstStyle/>
            <a:p>
              <a:r>
                <a:rPr lang="en-US" sz="900">
                  <a:solidFill>
                    <a:schemeClr val="accent3">
                      <a:lumMod val="40000"/>
                      <a:lumOff val="60000"/>
                    </a:schemeClr>
                  </a:solidFill>
                  <a:latin typeface="+mj-lt"/>
                </a:rPr>
                <a:t>NbS Priority Areas</a:t>
              </a:r>
            </a:p>
          </p:txBody>
        </p:sp>
      </p:grpSp>
      <p:pic>
        <p:nvPicPr>
          <p:cNvPr id="19" name="Picture 4">
            <a:extLst>
              <a:ext uri="{FF2B5EF4-FFF2-40B4-BE49-F238E27FC236}">
                <a16:creationId xmlns:a16="http://schemas.microsoft.com/office/drawing/2014/main" id="{C0D53030-6170-DD8A-4A8F-2175D23C3F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3454" y="3508293"/>
            <a:ext cx="1811130" cy="18111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and white logo&#10;&#10;AI-generated content may be incorrect.">
            <a:extLst>
              <a:ext uri="{FF2B5EF4-FFF2-40B4-BE49-F238E27FC236}">
                <a16:creationId xmlns:a16="http://schemas.microsoft.com/office/drawing/2014/main" id="{26CE31D2-A5DB-08D6-B335-2BDD43A692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4625" y="3508293"/>
            <a:ext cx="1811130" cy="1811130"/>
          </a:xfrm>
          <a:prstGeom prst="rect">
            <a:avLst/>
          </a:prstGeom>
        </p:spPr>
      </p:pic>
    </p:spTree>
    <p:extLst>
      <p:ext uri="{BB962C8B-B14F-4D97-AF65-F5344CB8AC3E}">
        <p14:creationId xmlns:p14="http://schemas.microsoft.com/office/powerpoint/2010/main" val="1854044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EFB6C-9BBA-02F6-6F5A-87A014AB5996}"/>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F58632F1-7A98-8016-5D51-105B0B996588}"/>
              </a:ext>
            </a:extLst>
          </p:cNvPr>
          <p:cNvGrpSpPr/>
          <p:nvPr/>
        </p:nvGrpSpPr>
        <p:grpSpPr>
          <a:xfrm>
            <a:off x="0" y="0"/>
            <a:ext cx="10160000" cy="5319423"/>
            <a:chOff x="0" y="0"/>
            <a:chExt cx="10160000" cy="5319423"/>
          </a:xfrm>
        </p:grpSpPr>
        <p:pic>
          <p:nvPicPr>
            <p:cNvPr id="4" name="Picture 3" descr="A map of the world&#10;&#10;AI-generated content may be incorrect.">
              <a:extLst>
                <a:ext uri="{FF2B5EF4-FFF2-40B4-BE49-F238E27FC236}">
                  <a16:creationId xmlns:a16="http://schemas.microsoft.com/office/drawing/2014/main" id="{2D92C995-7716-1B14-D7F8-A2FE5F724730}"/>
                </a:ext>
              </a:extLst>
            </p:cNvPr>
            <p:cNvPicPr>
              <a:picLocks noChangeAspect="1"/>
            </p:cNvPicPr>
            <p:nvPr/>
          </p:nvPicPr>
          <p:blipFill>
            <a:blip r:embed="rId2" cstate="print">
              <a:alphaModFix/>
              <a:extLst>
                <a:ext uri="{28A0092B-C50C-407E-A947-70E740481C1C}">
                  <a14:useLocalDpi xmlns:a14="http://schemas.microsoft.com/office/drawing/2010/main" val="0"/>
                </a:ext>
              </a:extLst>
            </a:blip>
            <a:srcRect t="2500" b="6749"/>
            <a:stretch/>
          </p:blipFill>
          <p:spPr>
            <a:xfrm>
              <a:off x="0" y="0"/>
              <a:ext cx="10160000" cy="5319423"/>
            </a:xfrm>
            <a:prstGeom prst="rect">
              <a:avLst/>
            </a:prstGeom>
          </p:spPr>
        </p:pic>
        <p:pic>
          <p:nvPicPr>
            <p:cNvPr id="2" name="Picture 1">
              <a:extLst>
                <a:ext uri="{FF2B5EF4-FFF2-40B4-BE49-F238E27FC236}">
                  <a16:creationId xmlns:a16="http://schemas.microsoft.com/office/drawing/2014/main" id="{3CDDF9BB-80FC-05BD-C915-2C70AF8DA119}"/>
                </a:ext>
              </a:extLst>
            </p:cNvPr>
            <p:cNvPicPr>
              <a:picLocks noChangeAspect="1"/>
            </p:cNvPicPr>
            <p:nvPr/>
          </p:nvPicPr>
          <p:blipFill>
            <a:blip r:embed="rId3"/>
            <a:srcRect l="42680" t="26978" b="50591"/>
            <a:stretch/>
          </p:blipFill>
          <p:spPr>
            <a:xfrm>
              <a:off x="2164862" y="3415322"/>
              <a:ext cx="988502" cy="450803"/>
            </a:xfrm>
            <a:prstGeom prst="rect">
              <a:avLst/>
            </a:prstGeom>
          </p:spPr>
        </p:pic>
        <p:sp>
          <p:nvSpPr>
            <p:cNvPr id="3" name="TextBox 2">
              <a:extLst>
                <a:ext uri="{FF2B5EF4-FFF2-40B4-BE49-F238E27FC236}">
                  <a16:creationId xmlns:a16="http://schemas.microsoft.com/office/drawing/2014/main" id="{4B35947A-A457-6E5A-F38C-E3F1EA496D73}"/>
                </a:ext>
              </a:extLst>
            </p:cNvPr>
            <p:cNvSpPr txBox="1"/>
            <p:nvPr/>
          </p:nvSpPr>
          <p:spPr>
            <a:xfrm>
              <a:off x="2111876" y="3496793"/>
              <a:ext cx="1041488" cy="369332"/>
            </a:xfrm>
            <a:prstGeom prst="rect">
              <a:avLst/>
            </a:prstGeom>
            <a:noFill/>
          </p:spPr>
          <p:txBody>
            <a:bodyPr wrap="square" rtlCol="0">
              <a:spAutoFit/>
            </a:bodyPr>
            <a:lstStyle/>
            <a:p>
              <a:r>
                <a:rPr lang="en-US" sz="900">
                  <a:solidFill>
                    <a:schemeClr val="accent3">
                      <a:lumMod val="40000"/>
                      <a:lumOff val="60000"/>
                    </a:schemeClr>
                  </a:solidFill>
                  <a:latin typeface="+mj-lt"/>
                </a:rPr>
                <a:t>NbS Priority Areas</a:t>
              </a:r>
            </a:p>
          </p:txBody>
        </p:sp>
      </p:grpSp>
      <p:pic>
        <p:nvPicPr>
          <p:cNvPr id="19" name="Picture 2" descr="Home - Activity Centers, Building Blocks, Regional Centers, and Cross  Cutting Themes - SA-Tomorrow">
            <a:extLst>
              <a:ext uri="{FF2B5EF4-FFF2-40B4-BE49-F238E27FC236}">
                <a16:creationId xmlns:a16="http://schemas.microsoft.com/office/drawing/2014/main" id="{AA259CD3-0C29-860E-BE1E-05932B6B24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0835" y="3660004"/>
            <a:ext cx="2175004" cy="19276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69D98FBB-92B1-A402-27B1-C4681017D1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02772" y="2054996"/>
            <a:ext cx="1811130" cy="18111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and white logo&#10;&#10;AI-generated content may be incorrect.">
            <a:extLst>
              <a:ext uri="{FF2B5EF4-FFF2-40B4-BE49-F238E27FC236}">
                <a16:creationId xmlns:a16="http://schemas.microsoft.com/office/drawing/2014/main" id="{90563C59-8896-2F78-45EB-F676367C1B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2772" y="2054996"/>
            <a:ext cx="1811130" cy="1811130"/>
          </a:xfrm>
          <a:prstGeom prst="rect">
            <a:avLst/>
          </a:prstGeom>
        </p:spPr>
      </p:pic>
    </p:spTree>
    <p:extLst>
      <p:ext uri="{BB962C8B-B14F-4D97-AF65-F5344CB8AC3E}">
        <p14:creationId xmlns:p14="http://schemas.microsoft.com/office/powerpoint/2010/main" val="2600801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395DE-0753-0E52-1E3E-53DDB7A7652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FB3175A8-25DA-154C-94EA-F3851F647627}"/>
              </a:ext>
            </a:extLst>
          </p:cNvPr>
          <p:cNvGrpSpPr/>
          <p:nvPr/>
        </p:nvGrpSpPr>
        <p:grpSpPr>
          <a:xfrm>
            <a:off x="0" y="0"/>
            <a:ext cx="10160000" cy="5319423"/>
            <a:chOff x="0" y="0"/>
            <a:chExt cx="10160000" cy="5319423"/>
          </a:xfrm>
        </p:grpSpPr>
        <p:pic>
          <p:nvPicPr>
            <p:cNvPr id="3" name="Picture 2" descr="A map of the world&#10;&#10;AI-generated content may be incorrect.">
              <a:extLst>
                <a:ext uri="{FF2B5EF4-FFF2-40B4-BE49-F238E27FC236}">
                  <a16:creationId xmlns:a16="http://schemas.microsoft.com/office/drawing/2014/main" id="{7CCC309B-F768-1C78-F4F5-22A924019181}"/>
                </a:ext>
              </a:extLst>
            </p:cNvPr>
            <p:cNvPicPr>
              <a:picLocks noChangeAspect="1"/>
            </p:cNvPicPr>
            <p:nvPr/>
          </p:nvPicPr>
          <p:blipFill>
            <a:blip r:embed="rId2" cstate="print">
              <a:alphaModFix/>
              <a:extLst>
                <a:ext uri="{28A0092B-C50C-407E-A947-70E740481C1C}">
                  <a14:useLocalDpi xmlns:a14="http://schemas.microsoft.com/office/drawing/2010/main" val="0"/>
                </a:ext>
              </a:extLst>
            </a:blip>
            <a:srcRect t="2500" b="6749"/>
            <a:stretch/>
          </p:blipFill>
          <p:spPr>
            <a:xfrm>
              <a:off x="0" y="0"/>
              <a:ext cx="10160000" cy="5319423"/>
            </a:xfrm>
            <a:prstGeom prst="rect">
              <a:avLst/>
            </a:prstGeom>
          </p:spPr>
        </p:pic>
        <p:pic>
          <p:nvPicPr>
            <p:cNvPr id="2" name="Picture 1">
              <a:extLst>
                <a:ext uri="{FF2B5EF4-FFF2-40B4-BE49-F238E27FC236}">
                  <a16:creationId xmlns:a16="http://schemas.microsoft.com/office/drawing/2014/main" id="{15B6EDF1-BC44-AC85-AE39-8781B3AE8545}"/>
                </a:ext>
              </a:extLst>
            </p:cNvPr>
            <p:cNvPicPr>
              <a:picLocks noChangeAspect="1"/>
            </p:cNvPicPr>
            <p:nvPr/>
          </p:nvPicPr>
          <p:blipFill>
            <a:blip r:embed="rId3"/>
            <a:srcRect l="42680" t="31256" b="44245"/>
            <a:stretch/>
          </p:blipFill>
          <p:spPr>
            <a:xfrm>
              <a:off x="2164862" y="3501292"/>
              <a:ext cx="988502" cy="492370"/>
            </a:xfrm>
            <a:prstGeom prst="rect">
              <a:avLst/>
            </a:prstGeom>
          </p:spPr>
        </p:pic>
        <p:pic>
          <p:nvPicPr>
            <p:cNvPr id="4" name="Picture 3">
              <a:extLst>
                <a:ext uri="{FF2B5EF4-FFF2-40B4-BE49-F238E27FC236}">
                  <a16:creationId xmlns:a16="http://schemas.microsoft.com/office/drawing/2014/main" id="{FD2F9E7F-79DB-35CD-9A31-98A4FBDB826C}"/>
                </a:ext>
              </a:extLst>
            </p:cNvPr>
            <p:cNvPicPr>
              <a:picLocks noChangeAspect="1"/>
            </p:cNvPicPr>
            <p:nvPr/>
          </p:nvPicPr>
          <p:blipFill>
            <a:blip r:embed="rId3"/>
            <a:srcRect l="42680" t="26978" b="50591"/>
            <a:stretch/>
          </p:blipFill>
          <p:spPr>
            <a:xfrm>
              <a:off x="2164862" y="3415322"/>
              <a:ext cx="988502" cy="450803"/>
            </a:xfrm>
            <a:prstGeom prst="rect">
              <a:avLst/>
            </a:prstGeom>
          </p:spPr>
        </p:pic>
        <p:sp>
          <p:nvSpPr>
            <p:cNvPr id="5" name="TextBox 4">
              <a:extLst>
                <a:ext uri="{FF2B5EF4-FFF2-40B4-BE49-F238E27FC236}">
                  <a16:creationId xmlns:a16="http://schemas.microsoft.com/office/drawing/2014/main" id="{02C781F5-DF40-35F6-D016-AFE2B141BEB4}"/>
                </a:ext>
              </a:extLst>
            </p:cNvPr>
            <p:cNvSpPr txBox="1"/>
            <p:nvPr/>
          </p:nvSpPr>
          <p:spPr>
            <a:xfrm>
              <a:off x="2111876" y="3560562"/>
              <a:ext cx="1041488" cy="369332"/>
            </a:xfrm>
            <a:prstGeom prst="rect">
              <a:avLst/>
            </a:prstGeom>
            <a:noFill/>
          </p:spPr>
          <p:txBody>
            <a:bodyPr wrap="square" rtlCol="0">
              <a:spAutoFit/>
            </a:bodyPr>
            <a:lstStyle/>
            <a:p>
              <a:r>
                <a:rPr lang="en-US" sz="900">
                  <a:solidFill>
                    <a:schemeClr val="accent3">
                      <a:lumMod val="40000"/>
                      <a:lumOff val="60000"/>
                    </a:schemeClr>
                  </a:solidFill>
                  <a:latin typeface="+mj-lt"/>
                </a:rPr>
                <a:t>NbS Priority Areas</a:t>
              </a:r>
            </a:p>
          </p:txBody>
        </p:sp>
      </p:grpSp>
      <p:pic>
        <p:nvPicPr>
          <p:cNvPr id="2050" name="Picture 2">
            <a:extLst>
              <a:ext uri="{FF2B5EF4-FFF2-40B4-BE49-F238E27FC236}">
                <a16:creationId xmlns:a16="http://schemas.microsoft.com/office/drawing/2014/main" id="{E76C2B9B-F699-C761-A49B-89C7A1F80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115" y="4593780"/>
            <a:ext cx="2966771" cy="5087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ome - Activity Centers, Building Blocks, Regional Centers, and Cross  Cutting Themes - SA-Tomorrow">
            <a:extLst>
              <a:ext uri="{FF2B5EF4-FFF2-40B4-BE49-F238E27FC236}">
                <a16:creationId xmlns:a16="http://schemas.microsoft.com/office/drawing/2014/main" id="{3BF79B97-58E1-EE9C-26D5-42481DEBC2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6933" y="2920532"/>
            <a:ext cx="2175004" cy="19276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CAD6F36F-AFF4-3408-A87B-1E9893A9E41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8870" y="1315524"/>
            <a:ext cx="1811130" cy="18111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and white logo&#10;&#10;AI-generated content may be incorrect.">
            <a:extLst>
              <a:ext uri="{FF2B5EF4-FFF2-40B4-BE49-F238E27FC236}">
                <a16:creationId xmlns:a16="http://schemas.microsoft.com/office/drawing/2014/main" id="{9C946C07-FC52-6FDC-AB8E-10072AA77F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8870" y="1322384"/>
            <a:ext cx="1811130" cy="1811130"/>
          </a:xfrm>
          <a:prstGeom prst="rect">
            <a:avLst/>
          </a:prstGeom>
        </p:spPr>
      </p:pic>
    </p:spTree>
    <p:extLst>
      <p:ext uri="{BB962C8B-B14F-4D97-AF65-F5344CB8AC3E}">
        <p14:creationId xmlns:p14="http://schemas.microsoft.com/office/powerpoint/2010/main" val="2159078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33167-46A4-7B4D-AE18-9EDA6F96C65F}"/>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A13EEDA8-27CD-6039-118B-3D47A7ED9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80"/>
            <a:ext cx="10160000" cy="532893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ECD1AFD1-4373-4CF9-C6D1-10AD2D19C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115" y="4593780"/>
            <a:ext cx="2966771" cy="5087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ome - Activity Centers, Building Blocks, Regional Centers, and Cross  Cutting Themes - SA-Tomorrow">
            <a:extLst>
              <a:ext uri="{FF2B5EF4-FFF2-40B4-BE49-F238E27FC236}">
                <a16:creationId xmlns:a16="http://schemas.microsoft.com/office/drawing/2014/main" id="{8D600491-BF66-5C85-2174-C392ED04B7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6933" y="2920532"/>
            <a:ext cx="2175004" cy="19276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5F9757D5-3678-B697-5921-21C3C26C9F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8870" y="1315524"/>
            <a:ext cx="1811130" cy="1811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8979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_powerpoint_template_without_goals_objectives" id="{5A40113F-6E6D-4982-BE31-1BB587435401}" vid="{AAE37392-F83B-42E9-A527-10C0EB254E00}"/>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_powerpoint_template_without_goals_objectives" id="{5A40113F-6E6D-4982-BE31-1BB587435401}" vid="{D78BC69F-F569-48B1-AD52-4268616227A1}"/>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ra-28990-02 Powerpoint template-gc [Read-Only]" id="{6A760CCB-1088-4542-9E39-9A658652B91C}" vid="{AEF537A0-2E72-4E7E-A086-A8CB6008846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B3786BEED3A64AA94AF7A29E1CF8D2" ma:contentTypeVersion="13" ma:contentTypeDescription="Create a new document." ma:contentTypeScope="" ma:versionID="165a94703d1e2f82cef20414eb633c59">
  <xsd:schema xmlns:xsd="http://www.w3.org/2001/XMLSchema" xmlns:xs="http://www.w3.org/2001/XMLSchema" xmlns:p="http://schemas.microsoft.com/office/2006/metadata/properties" xmlns:ns3="f21853da-8c50-4e50-808c-e81e79ec8f13" xmlns:ns4="3822ada3-cc94-41a0-921a-c7220bd9900d" targetNamespace="http://schemas.microsoft.com/office/2006/metadata/properties" ma:root="true" ma:fieldsID="2b2c0cde89f93881a358696ba44bb1b1" ns3:_="" ns4:_="">
    <xsd:import namespace="f21853da-8c50-4e50-808c-e81e79ec8f13"/>
    <xsd:import namespace="3822ada3-cc94-41a0-921a-c7220bd9900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1853da-8c50-4e50-808c-e81e79ec8f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22ada3-cc94-41a0-921a-c7220bd9900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D2FBC1-4042-4AD8-B510-22E1D3AF347C}">
  <ds:schemaRefs>
    <ds:schemaRef ds:uri="3822ada3-cc94-41a0-921a-c7220bd9900d"/>
    <ds:schemaRef ds:uri="f21853da-8c50-4e50-808c-e81e79ec8f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61289D16-0663-403C-9FD0-51E67832A599}">
  <ds:schemaRefs>
    <ds:schemaRef ds:uri="3822ada3-cc94-41a0-921a-c7220bd9900d"/>
    <ds:schemaRef ds:uri="f21853da-8c50-4e50-808c-e81e79ec8f1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65AEAC6-E5A0-47F2-99FA-9D18D9DEAC0B}">
  <ds:schemaRefs>
    <ds:schemaRef ds:uri="http://schemas.microsoft.com/sharepoint/v3/contenttype/forms"/>
  </ds:schemaRefs>
</ds:datastoreItem>
</file>

<file path=docMetadata/LabelInfo.xml><?xml version="1.0" encoding="utf-8"?>
<clbl:labelList xmlns:clbl="http://schemas.microsoft.com/office/2020/mipLabelMetadata">
  <clbl:label id="{c38e83dc-8ab0-4b88-9eca-b473add24d9f}" enabled="0" method="" siteId="{c38e83dc-8ab0-4b88-9eca-b473add24d9f}" removed="1"/>
</clbl:labelList>
</file>

<file path=docProps/app.xml><?xml version="1.0" encoding="utf-8"?>
<Properties xmlns="http://schemas.openxmlformats.org/officeDocument/2006/extended-properties" xmlns:vt="http://schemas.openxmlformats.org/officeDocument/2006/docPropsVTypes">
  <Template>01_powerpoint_template (9)</Template>
  <TotalTime>0</TotalTime>
  <Words>485</Words>
  <Application>Microsoft Office PowerPoint</Application>
  <PresentationFormat>Custom</PresentationFormat>
  <Paragraphs>54</Paragraphs>
  <Slides>20</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Arial</vt:lpstr>
      <vt:lpstr>Arvo</vt:lpstr>
      <vt:lpstr>Calibri</vt:lpstr>
      <vt:lpstr>Myriad Pro</vt:lpstr>
      <vt:lpstr>Nunito Sans</vt:lpstr>
      <vt:lpstr>Wingdings</vt:lpstr>
      <vt:lpstr>Wingdings,Sans-Serif</vt:lpstr>
      <vt:lpstr>Office Theme</vt:lpstr>
      <vt:lpstr>1_Office Theme</vt:lpstr>
      <vt:lpstr>Custom Design</vt:lpstr>
      <vt:lpstr>Understanding Nature-based Solutions’ Role in Flood Mitigation, Environmental Uplift, and Community Enhancement</vt:lpstr>
      <vt:lpstr>Nature-based Solutions </vt:lpstr>
      <vt:lpstr>PowerPoint Presentation</vt:lpstr>
      <vt:lpstr>Nature-based    Solutions </vt:lpstr>
      <vt:lpstr>How do we plan for and prioritize nature-based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1</vt:lpstr>
      <vt:lpstr>Phase 2</vt:lpstr>
      <vt:lpstr>Phase 3</vt:lpstr>
      <vt:lpstr>PowerPoint Presentation</vt:lpstr>
      <vt:lpstr>  Mikel Wilkins mwilkins@sariverauthority.org                  www.sariverauthority.org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Prioritizing Sites for Nature-based Infrastructure</dc:title>
  <dc:creator>Erin Cavazos</dc:creator>
  <cp:lastModifiedBy>Minna Paul</cp:lastModifiedBy>
  <cp:revision>2</cp:revision>
  <dcterms:created xsi:type="dcterms:W3CDTF">2024-12-23T17:33:06Z</dcterms:created>
  <dcterms:modified xsi:type="dcterms:W3CDTF">2025-07-18T13:51:11Z</dcterms:modified>
</cp:coreProperties>
</file>