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4"/>
    <p:sldMasterId id="2147483715" r:id="rId5"/>
  </p:sldMasterIdLst>
  <p:notesMasterIdLst>
    <p:notesMasterId r:id="rId22"/>
  </p:notesMasterIdLst>
  <p:handoutMasterIdLst>
    <p:handoutMasterId r:id="rId23"/>
  </p:handoutMasterIdLst>
  <p:sldIdLst>
    <p:sldId id="257" r:id="rId6"/>
    <p:sldId id="286" r:id="rId7"/>
    <p:sldId id="287" r:id="rId8"/>
    <p:sldId id="288" r:id="rId9"/>
    <p:sldId id="289" r:id="rId10"/>
    <p:sldId id="260" r:id="rId11"/>
    <p:sldId id="291" r:id="rId12"/>
    <p:sldId id="292" r:id="rId13"/>
    <p:sldId id="290" r:id="rId14"/>
    <p:sldId id="293" r:id="rId15"/>
    <p:sldId id="294" r:id="rId16"/>
    <p:sldId id="295" r:id="rId17"/>
    <p:sldId id="296" r:id="rId18"/>
    <p:sldId id="285" r:id="rId19"/>
    <p:sldId id="284" r:id="rId20"/>
    <p:sldId id="272" r:id="rId21"/>
  </p:sldIdLst>
  <p:sldSz cx="10160000" cy="5715000"/>
  <p:notesSz cx="7010400" cy="92964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BF0"/>
    <a:srgbClr val="002060"/>
    <a:srgbClr val="002038"/>
    <a:srgbClr val="898989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2" autoAdjust="0"/>
    <p:restoredTop sz="91184" autoAdjust="0"/>
  </p:normalViewPr>
  <p:slideViewPr>
    <p:cSldViewPr snapToGrid="0">
      <p:cViewPr>
        <p:scale>
          <a:sx n="90" d="100"/>
          <a:sy n="90" d="100"/>
        </p:scale>
        <p:origin x="73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ia Ramsey" userId="f9b317af-2d3a-4b08-b673-1865e1a78ba7" providerId="ADAL" clId="{E653A04A-31E6-4E47-A436-633586531E69}"/>
    <pc:docChg chg="undo redo custSel addSld delSld modSld sldOrd modNotesMaster modHandout">
      <pc:chgData name="Alicia Ramsey" userId="f9b317af-2d3a-4b08-b673-1865e1a78ba7" providerId="ADAL" clId="{E653A04A-31E6-4E47-A436-633586531E69}" dt="2025-07-16T20:03:20.687" v="1376" actId="14100"/>
      <pc:docMkLst>
        <pc:docMk/>
      </pc:docMkLst>
      <pc:sldChg chg="delSp modSp mod delAnim modAnim">
        <pc:chgData name="Alicia Ramsey" userId="f9b317af-2d3a-4b08-b673-1865e1a78ba7" providerId="ADAL" clId="{E653A04A-31E6-4E47-A436-633586531E69}" dt="2025-07-16T20:02:01.578" v="1366" actId="692"/>
        <pc:sldMkLst>
          <pc:docMk/>
          <pc:sldMk cId="3230715398" sldId="260"/>
        </pc:sldMkLst>
        <pc:spChg chg="mod">
          <ac:chgData name="Alicia Ramsey" userId="f9b317af-2d3a-4b08-b673-1865e1a78ba7" providerId="ADAL" clId="{E653A04A-31E6-4E47-A436-633586531E69}" dt="2025-07-11T15:42:12.381" v="958" actId="255"/>
          <ac:spMkLst>
            <pc:docMk/>
            <pc:sldMk cId="3230715398" sldId="260"/>
            <ac:spMk id="4" creationId="{D19125BE-0E3A-7AD4-E6EA-490E14C08E3E}"/>
          </ac:spMkLst>
        </pc:spChg>
        <pc:spChg chg="mod">
          <ac:chgData name="Alicia Ramsey" userId="f9b317af-2d3a-4b08-b673-1865e1a78ba7" providerId="ADAL" clId="{E653A04A-31E6-4E47-A436-633586531E69}" dt="2025-07-11T15:42:08.919" v="957" actId="255"/>
          <ac:spMkLst>
            <pc:docMk/>
            <pc:sldMk cId="3230715398" sldId="260"/>
            <ac:spMk id="7" creationId="{8C14A2A1-5F49-8187-2842-EF87E80AC562}"/>
          </ac:spMkLst>
        </pc:spChg>
        <pc:spChg chg="mod">
          <ac:chgData name="Alicia Ramsey" userId="f9b317af-2d3a-4b08-b673-1865e1a78ba7" providerId="ADAL" clId="{E653A04A-31E6-4E47-A436-633586531E69}" dt="2025-07-11T15:42:51.549" v="965" actId="20577"/>
          <ac:spMkLst>
            <pc:docMk/>
            <pc:sldMk cId="3230715398" sldId="260"/>
            <ac:spMk id="8" creationId="{A39CB25F-720D-3D7A-2749-5BC875764B78}"/>
          </ac:spMkLst>
        </pc:spChg>
        <pc:picChg chg="mod">
          <ac:chgData name="Alicia Ramsey" userId="f9b317af-2d3a-4b08-b673-1865e1a78ba7" providerId="ADAL" clId="{E653A04A-31E6-4E47-A436-633586531E69}" dt="2025-07-16T20:02:01.578" v="1366" actId="692"/>
          <ac:picMkLst>
            <pc:docMk/>
            <pc:sldMk cId="3230715398" sldId="260"/>
            <ac:picMk id="5" creationId="{B8034A2B-3112-29EC-C67B-20E0F3F0988E}"/>
          </ac:picMkLst>
        </pc:picChg>
      </pc:sldChg>
      <pc:sldChg chg="addSp modSp mod">
        <pc:chgData name="Alicia Ramsey" userId="f9b317af-2d3a-4b08-b673-1865e1a78ba7" providerId="ADAL" clId="{E653A04A-31E6-4E47-A436-633586531E69}" dt="2025-07-16T20:00:12.969" v="1355" actId="732"/>
        <pc:sldMkLst>
          <pc:docMk/>
          <pc:sldMk cId="2134952691" sldId="272"/>
        </pc:sldMkLst>
        <pc:spChg chg="mod">
          <ac:chgData name="Alicia Ramsey" userId="f9b317af-2d3a-4b08-b673-1865e1a78ba7" providerId="ADAL" clId="{E653A04A-31E6-4E47-A436-633586531E69}" dt="2025-07-16T19:59:47.639" v="1352" actId="1076"/>
          <ac:spMkLst>
            <pc:docMk/>
            <pc:sldMk cId="2134952691" sldId="272"/>
            <ac:spMk id="2" creationId="{00000000-0000-0000-0000-000000000000}"/>
          </ac:spMkLst>
        </pc:spChg>
        <pc:spChg chg="add mod">
          <ac:chgData name="Alicia Ramsey" userId="f9b317af-2d3a-4b08-b673-1865e1a78ba7" providerId="ADAL" clId="{E653A04A-31E6-4E47-A436-633586531E69}" dt="2025-07-16T19:59:51.091" v="1353" actId="1076"/>
          <ac:spMkLst>
            <pc:docMk/>
            <pc:sldMk cId="2134952691" sldId="272"/>
            <ac:spMk id="4" creationId="{E6D1A90B-0CDE-DE50-ADCB-323F40CB1B5F}"/>
          </ac:spMkLst>
        </pc:spChg>
        <pc:picChg chg="add mod ord modCrop">
          <ac:chgData name="Alicia Ramsey" userId="f9b317af-2d3a-4b08-b673-1865e1a78ba7" providerId="ADAL" clId="{E653A04A-31E6-4E47-A436-633586531E69}" dt="2025-07-16T20:00:12.969" v="1355" actId="732"/>
          <ac:picMkLst>
            <pc:docMk/>
            <pc:sldMk cId="2134952691" sldId="272"/>
            <ac:picMk id="5" creationId="{7B3EA925-D75A-4B26-48F2-511C6B8D9684}"/>
          </ac:picMkLst>
        </pc:picChg>
      </pc:sldChg>
      <pc:sldChg chg="addSp delSp modSp mod modAnim modNotesTx">
        <pc:chgData name="Alicia Ramsey" userId="f9b317af-2d3a-4b08-b673-1865e1a78ba7" providerId="ADAL" clId="{E653A04A-31E6-4E47-A436-633586531E69}" dt="2025-07-16T20:03:20.687" v="1376" actId="14100"/>
        <pc:sldMkLst>
          <pc:docMk/>
          <pc:sldMk cId="1943583507" sldId="284"/>
        </pc:sldMkLst>
        <pc:picChg chg="add mod ord modCrop">
          <ac:chgData name="Alicia Ramsey" userId="f9b317af-2d3a-4b08-b673-1865e1a78ba7" providerId="ADAL" clId="{E653A04A-31E6-4E47-A436-633586531E69}" dt="2025-07-16T20:03:14.888" v="1375" actId="692"/>
          <ac:picMkLst>
            <pc:docMk/>
            <pc:sldMk cId="1943583507" sldId="284"/>
            <ac:picMk id="8" creationId="{B65E0FF2-5132-F79D-DD86-66031CC73A45}"/>
          </ac:picMkLst>
        </pc:picChg>
        <pc:picChg chg="add mod">
          <ac:chgData name="Alicia Ramsey" userId="f9b317af-2d3a-4b08-b673-1865e1a78ba7" providerId="ADAL" clId="{E653A04A-31E6-4E47-A436-633586531E69}" dt="2025-07-16T20:03:20.687" v="1376" actId="14100"/>
          <ac:picMkLst>
            <pc:docMk/>
            <pc:sldMk cId="1943583507" sldId="284"/>
            <ac:picMk id="9" creationId="{6BC70C04-DAD8-4BE2-E3E0-9254B75C5597}"/>
          </ac:picMkLst>
        </pc:picChg>
      </pc:sldChg>
      <pc:sldChg chg="addSp delSp modSp mod">
        <pc:chgData name="Alicia Ramsey" userId="f9b317af-2d3a-4b08-b673-1865e1a78ba7" providerId="ADAL" clId="{E653A04A-31E6-4E47-A436-633586531E69}" dt="2025-07-16T20:03:05.348" v="1373" actId="692"/>
        <pc:sldMkLst>
          <pc:docMk/>
          <pc:sldMk cId="1902115435" sldId="285"/>
        </pc:sldMkLst>
        <pc:picChg chg="add mod">
          <ac:chgData name="Alicia Ramsey" userId="f9b317af-2d3a-4b08-b673-1865e1a78ba7" providerId="ADAL" clId="{E653A04A-31E6-4E47-A436-633586531E69}" dt="2025-07-16T20:03:05.348" v="1373" actId="692"/>
          <ac:picMkLst>
            <pc:docMk/>
            <pc:sldMk cId="1902115435" sldId="285"/>
            <ac:picMk id="1026" creationId="{04B6CABB-9EC7-74AE-6B54-CDBFDC910349}"/>
          </ac:picMkLst>
        </pc:picChg>
      </pc:sldChg>
      <pc:sldChg chg="addSp delSp modSp mod ord">
        <pc:chgData name="Alicia Ramsey" userId="f9b317af-2d3a-4b08-b673-1865e1a78ba7" providerId="ADAL" clId="{E653A04A-31E6-4E47-A436-633586531E69}" dt="2025-07-16T20:02:30.376" v="1370" actId="208"/>
        <pc:sldMkLst>
          <pc:docMk/>
          <pc:sldMk cId="1116761763" sldId="290"/>
        </pc:sldMkLst>
        <pc:spChg chg="add mod">
          <ac:chgData name="Alicia Ramsey" userId="f9b317af-2d3a-4b08-b673-1865e1a78ba7" providerId="ADAL" clId="{E653A04A-31E6-4E47-A436-633586531E69}" dt="2025-07-11T14:34:06.221" v="198" actId="1076"/>
          <ac:spMkLst>
            <pc:docMk/>
            <pc:sldMk cId="1116761763" sldId="290"/>
            <ac:spMk id="6" creationId="{522566AF-EAE8-17B5-04AE-E26B1358C82F}"/>
          </ac:spMkLst>
        </pc:spChg>
        <pc:picChg chg="add mod">
          <ac:chgData name="Alicia Ramsey" userId="f9b317af-2d3a-4b08-b673-1865e1a78ba7" providerId="ADAL" clId="{E653A04A-31E6-4E47-A436-633586531E69}" dt="2025-07-16T20:02:30.376" v="1370" actId="208"/>
          <ac:picMkLst>
            <pc:docMk/>
            <pc:sldMk cId="1116761763" sldId="290"/>
            <ac:picMk id="2" creationId="{1BF957D7-510A-DAC2-E508-BF1B62EFE73C}"/>
          </ac:picMkLst>
        </pc:picChg>
        <pc:picChg chg="add mod">
          <ac:chgData name="Alicia Ramsey" userId="f9b317af-2d3a-4b08-b673-1865e1a78ba7" providerId="ADAL" clId="{E653A04A-31E6-4E47-A436-633586531E69}" dt="2025-07-16T20:02:30.376" v="1370" actId="208"/>
          <ac:picMkLst>
            <pc:docMk/>
            <pc:sldMk cId="1116761763" sldId="290"/>
            <ac:picMk id="3" creationId="{6A9A40B5-31FE-D2D9-0A06-778B0355ADF5}"/>
          </ac:picMkLst>
        </pc:picChg>
      </pc:sldChg>
      <pc:sldChg chg="modAnim">
        <pc:chgData name="Alicia Ramsey" userId="f9b317af-2d3a-4b08-b673-1865e1a78ba7" providerId="ADAL" clId="{E653A04A-31E6-4E47-A436-633586531E69}" dt="2025-07-11T15:44:26.129" v="974"/>
        <pc:sldMkLst>
          <pc:docMk/>
          <pc:sldMk cId="2633350329" sldId="291"/>
        </pc:sldMkLst>
      </pc:sldChg>
      <pc:sldChg chg="addSp delSp modSp add mod delAnim modAnim">
        <pc:chgData name="Alicia Ramsey" userId="f9b317af-2d3a-4b08-b673-1865e1a78ba7" providerId="ADAL" clId="{E653A04A-31E6-4E47-A436-633586531E69}" dt="2025-07-16T20:02:14.679" v="1368" actId="692"/>
        <pc:sldMkLst>
          <pc:docMk/>
          <pc:sldMk cId="2804726" sldId="292"/>
        </pc:sldMkLst>
        <pc:spChg chg="mod">
          <ac:chgData name="Alicia Ramsey" userId="f9b317af-2d3a-4b08-b673-1865e1a78ba7" providerId="ADAL" clId="{E653A04A-31E6-4E47-A436-633586531E69}" dt="2025-07-11T14:23:12.544" v="95" actId="1076"/>
          <ac:spMkLst>
            <pc:docMk/>
            <pc:sldMk cId="2804726" sldId="292"/>
            <ac:spMk id="3" creationId="{8564ADEC-1189-EB91-7EA9-63844AA49F56}"/>
          </ac:spMkLst>
        </pc:spChg>
        <pc:picChg chg="add mod modCrop">
          <ac:chgData name="Alicia Ramsey" userId="f9b317af-2d3a-4b08-b673-1865e1a78ba7" providerId="ADAL" clId="{E653A04A-31E6-4E47-A436-633586531E69}" dt="2025-07-16T20:02:14.679" v="1368" actId="692"/>
          <ac:picMkLst>
            <pc:docMk/>
            <pc:sldMk cId="2804726" sldId="292"/>
            <ac:picMk id="5" creationId="{151C0160-3C83-3A86-9C0C-893FA95AAA56}"/>
          </ac:picMkLst>
        </pc:picChg>
        <pc:picChg chg="add mod modCrop">
          <ac:chgData name="Alicia Ramsey" userId="f9b317af-2d3a-4b08-b673-1865e1a78ba7" providerId="ADAL" clId="{E653A04A-31E6-4E47-A436-633586531E69}" dt="2025-07-16T20:02:14.679" v="1368" actId="692"/>
          <ac:picMkLst>
            <pc:docMk/>
            <pc:sldMk cId="2804726" sldId="292"/>
            <ac:picMk id="6" creationId="{F99E03D3-C0E4-9EA0-7AA0-A6220C5EFC6E}"/>
          </ac:picMkLst>
        </pc:picChg>
      </pc:sldChg>
      <pc:sldChg chg="addSp delSp modSp add mod modAnim">
        <pc:chgData name="Alicia Ramsey" userId="f9b317af-2d3a-4b08-b673-1865e1a78ba7" providerId="ADAL" clId="{E653A04A-31E6-4E47-A436-633586531E69}" dt="2025-07-11T14:35:00.351" v="205"/>
        <pc:sldMkLst>
          <pc:docMk/>
          <pc:sldMk cId="3114602168" sldId="293"/>
        </pc:sldMkLst>
        <pc:picChg chg="add mod">
          <ac:chgData name="Alicia Ramsey" userId="f9b317af-2d3a-4b08-b673-1865e1a78ba7" providerId="ADAL" clId="{E653A04A-31E6-4E47-A436-633586531E69}" dt="2025-07-11T14:35:00.351" v="205"/>
          <ac:picMkLst>
            <pc:docMk/>
            <pc:sldMk cId="3114602168" sldId="293"/>
            <ac:picMk id="8" creationId="{1001642D-0CF2-73F2-F3FD-516C44C78923}"/>
          </ac:picMkLst>
        </pc:picChg>
        <pc:picChg chg="add mod">
          <ac:chgData name="Alicia Ramsey" userId="f9b317af-2d3a-4b08-b673-1865e1a78ba7" providerId="ADAL" clId="{E653A04A-31E6-4E47-A436-633586531E69}" dt="2025-07-11T14:35:00.351" v="205"/>
          <ac:picMkLst>
            <pc:docMk/>
            <pc:sldMk cId="3114602168" sldId="293"/>
            <ac:picMk id="9" creationId="{46EAEBE4-1171-3281-973D-78A70E9C265E}"/>
          </ac:picMkLst>
        </pc:picChg>
        <pc:picChg chg="add mod">
          <ac:chgData name="Alicia Ramsey" userId="f9b317af-2d3a-4b08-b673-1865e1a78ba7" providerId="ADAL" clId="{E653A04A-31E6-4E47-A436-633586531E69}" dt="2025-07-11T14:35:00.351" v="205"/>
          <ac:picMkLst>
            <pc:docMk/>
            <pc:sldMk cId="3114602168" sldId="293"/>
            <ac:picMk id="10" creationId="{8197A7D4-6861-994F-A07A-4FAD4985CDF3}"/>
          </ac:picMkLst>
        </pc:picChg>
      </pc:sldChg>
      <pc:sldChg chg="addSp delSp modSp add mod ord delAnim modAnim">
        <pc:chgData name="Alicia Ramsey" userId="f9b317af-2d3a-4b08-b673-1865e1a78ba7" providerId="ADAL" clId="{E653A04A-31E6-4E47-A436-633586531E69}" dt="2025-07-16T20:02:39.622" v="1371" actId="1582"/>
        <pc:sldMkLst>
          <pc:docMk/>
          <pc:sldMk cId="1825973113" sldId="294"/>
        </pc:sldMkLst>
        <pc:spChg chg="mod">
          <ac:chgData name="Alicia Ramsey" userId="f9b317af-2d3a-4b08-b673-1865e1a78ba7" providerId="ADAL" clId="{E653A04A-31E6-4E47-A436-633586531E69}" dt="2025-07-11T14:36:07.008" v="230" actId="20577"/>
          <ac:spMkLst>
            <pc:docMk/>
            <pc:sldMk cId="1825973113" sldId="294"/>
            <ac:spMk id="2" creationId="{ED5C144C-5260-D3DA-ADBF-58CA104BD3D2}"/>
          </ac:spMkLst>
        </pc:spChg>
        <pc:spChg chg="mod">
          <ac:chgData name="Alicia Ramsey" userId="f9b317af-2d3a-4b08-b673-1865e1a78ba7" providerId="ADAL" clId="{E653A04A-31E6-4E47-A436-633586531E69}" dt="2025-07-11T14:35:54.418" v="217"/>
          <ac:spMkLst>
            <pc:docMk/>
            <pc:sldMk cId="1825973113" sldId="294"/>
            <ac:spMk id="10" creationId="{BCA679C7-D0C7-10B3-2F0E-7373CB22C18A}"/>
          </ac:spMkLst>
        </pc:spChg>
        <pc:spChg chg="mod">
          <ac:chgData name="Alicia Ramsey" userId="f9b317af-2d3a-4b08-b673-1865e1a78ba7" providerId="ADAL" clId="{E653A04A-31E6-4E47-A436-633586531E69}" dt="2025-07-11T14:35:54.418" v="217"/>
          <ac:spMkLst>
            <pc:docMk/>
            <pc:sldMk cId="1825973113" sldId="294"/>
            <ac:spMk id="11" creationId="{B9F9C7E7-5478-92E2-0F00-36A526C65974}"/>
          </ac:spMkLst>
        </pc:spChg>
        <pc:grpChg chg="add mod">
          <ac:chgData name="Alicia Ramsey" userId="f9b317af-2d3a-4b08-b673-1865e1a78ba7" providerId="ADAL" clId="{E653A04A-31E6-4E47-A436-633586531E69}" dt="2025-07-16T20:02:39.622" v="1371" actId="1582"/>
          <ac:grpSpMkLst>
            <pc:docMk/>
            <pc:sldMk cId="1825973113" sldId="294"/>
            <ac:grpSpMk id="8" creationId="{8F5A583E-5F5E-F8A8-823B-17235ACCFDF6}"/>
          </ac:grpSpMkLst>
        </pc:grpChg>
        <pc:graphicFrameChg chg="add mod">
          <ac:chgData name="Alicia Ramsey" userId="f9b317af-2d3a-4b08-b673-1865e1a78ba7" providerId="ADAL" clId="{E653A04A-31E6-4E47-A436-633586531E69}" dt="2025-07-11T14:37:42.803" v="249" actId="1076"/>
          <ac:graphicFrameMkLst>
            <pc:docMk/>
            <pc:sldMk cId="1825973113" sldId="294"/>
            <ac:graphicFrameMk id="14" creationId="{505A268A-EB9C-A79C-0CE7-041BD145A196}"/>
          </ac:graphicFrameMkLst>
        </pc:graphicFrameChg>
        <pc:picChg chg="mod">
          <ac:chgData name="Alicia Ramsey" userId="f9b317af-2d3a-4b08-b673-1865e1a78ba7" providerId="ADAL" clId="{E653A04A-31E6-4E47-A436-633586531E69}" dt="2025-07-11T14:35:54.418" v="217"/>
          <ac:picMkLst>
            <pc:docMk/>
            <pc:sldMk cId="1825973113" sldId="294"/>
            <ac:picMk id="9" creationId="{EE7F6A34-CD03-4596-40E9-1E8B80FFB2A1}"/>
          </ac:picMkLst>
        </pc:picChg>
        <pc:picChg chg="add mod">
          <ac:chgData name="Alicia Ramsey" userId="f9b317af-2d3a-4b08-b673-1865e1a78ba7" providerId="ADAL" clId="{E653A04A-31E6-4E47-A436-633586531E69}" dt="2025-07-16T20:02:39.622" v="1371" actId="1582"/>
          <ac:picMkLst>
            <pc:docMk/>
            <pc:sldMk cId="1825973113" sldId="294"/>
            <ac:picMk id="12" creationId="{8FC79164-7249-61FE-12D4-9A802CB6A3FC}"/>
          </ac:picMkLst>
        </pc:picChg>
        <pc:picChg chg="add mod">
          <ac:chgData name="Alicia Ramsey" userId="f9b317af-2d3a-4b08-b673-1865e1a78ba7" providerId="ADAL" clId="{E653A04A-31E6-4E47-A436-633586531E69}" dt="2025-07-11T14:37:46.918" v="250" actId="1076"/>
          <ac:picMkLst>
            <pc:docMk/>
            <pc:sldMk cId="1825973113" sldId="294"/>
            <ac:picMk id="13" creationId="{142AE595-E916-0442-22E0-A628831B2709}"/>
          </ac:picMkLst>
        </pc:picChg>
      </pc:sldChg>
      <pc:sldChg chg="addSp delSp modSp add mod ord delAnim modAnim modNotesTx">
        <pc:chgData name="Alicia Ramsey" userId="f9b317af-2d3a-4b08-b673-1865e1a78ba7" providerId="ADAL" clId="{E653A04A-31E6-4E47-A436-633586531E69}" dt="2025-07-11T15:55:07.011" v="985"/>
        <pc:sldMkLst>
          <pc:docMk/>
          <pc:sldMk cId="2639925903" sldId="295"/>
        </pc:sldMkLst>
        <pc:spChg chg="mod">
          <ac:chgData name="Alicia Ramsey" userId="f9b317af-2d3a-4b08-b673-1865e1a78ba7" providerId="ADAL" clId="{E653A04A-31E6-4E47-A436-633586531E69}" dt="2025-07-11T14:38:41.837" v="265" actId="20577"/>
          <ac:spMkLst>
            <pc:docMk/>
            <pc:sldMk cId="2639925903" sldId="295"/>
            <ac:spMk id="2" creationId="{FA397A2A-EF39-7C8F-D060-E010AEA45E2C}"/>
          </ac:spMkLst>
        </pc:spChg>
        <pc:graphicFrameChg chg="add mod modGraphic">
          <ac:chgData name="Alicia Ramsey" userId="f9b317af-2d3a-4b08-b673-1865e1a78ba7" providerId="ADAL" clId="{E653A04A-31E6-4E47-A436-633586531E69}" dt="2025-07-11T15:23:56.399" v="612" actId="20577"/>
          <ac:graphicFrameMkLst>
            <pc:docMk/>
            <pc:sldMk cId="2639925903" sldId="295"/>
            <ac:graphicFrameMk id="10" creationId="{FE7DC7B2-18FF-E6FC-D13D-F399E26ABB56}"/>
          </ac:graphicFrameMkLst>
        </pc:graphicFrameChg>
        <pc:picChg chg="add mod modCrop">
          <ac:chgData name="Alicia Ramsey" userId="f9b317af-2d3a-4b08-b673-1865e1a78ba7" providerId="ADAL" clId="{E653A04A-31E6-4E47-A436-633586531E69}" dt="2025-07-11T15:33:53.987" v="752" actId="1076"/>
          <ac:picMkLst>
            <pc:docMk/>
            <pc:sldMk cId="2639925903" sldId="295"/>
            <ac:picMk id="4" creationId="{8893FB2A-6929-6053-7DC7-EA00606B7282}"/>
          </ac:picMkLst>
        </pc:picChg>
      </pc:sldChg>
      <pc:sldChg chg="addSp delSp modSp add mod modAnim modNotesTx">
        <pc:chgData name="Alicia Ramsey" userId="f9b317af-2d3a-4b08-b673-1865e1a78ba7" providerId="ADAL" clId="{E653A04A-31E6-4E47-A436-633586531E69}" dt="2025-07-11T16:12:40.164" v="1305" actId="20577"/>
        <pc:sldMkLst>
          <pc:docMk/>
          <pc:sldMk cId="1056639976" sldId="296"/>
        </pc:sldMkLst>
        <pc:graphicFrameChg chg="add mod modGraphic">
          <ac:chgData name="Alicia Ramsey" userId="f9b317af-2d3a-4b08-b673-1865e1a78ba7" providerId="ADAL" clId="{E653A04A-31E6-4E47-A436-633586531E69}" dt="2025-07-11T16:07:39.744" v="1231" actId="1035"/>
          <ac:graphicFrameMkLst>
            <pc:docMk/>
            <pc:sldMk cId="1056639976" sldId="296"/>
            <ac:graphicFrameMk id="11" creationId="{1C1AB913-5A6D-71B8-D646-A263ADD56E43}"/>
          </ac:graphicFrameMkLst>
        </pc:graphicFrameChg>
        <pc:graphicFrameChg chg="add mod modGraphic">
          <ac:chgData name="Alicia Ramsey" userId="f9b317af-2d3a-4b08-b673-1865e1a78ba7" providerId="ADAL" clId="{E653A04A-31E6-4E47-A436-633586531E69}" dt="2025-07-11T16:07:43.829" v="1232" actId="1035"/>
          <ac:graphicFrameMkLst>
            <pc:docMk/>
            <pc:sldMk cId="1056639976" sldId="296"/>
            <ac:graphicFrameMk id="12" creationId="{24CA173F-70A3-B475-C4FC-28DF7DE7FC7F}"/>
          </ac:graphicFrameMkLst>
        </pc:graphicFrameChg>
        <pc:picChg chg="mod modCrop">
          <ac:chgData name="Alicia Ramsey" userId="f9b317af-2d3a-4b08-b673-1865e1a78ba7" providerId="ADAL" clId="{E653A04A-31E6-4E47-A436-633586531E69}" dt="2025-07-11T15:33:39.263" v="750" actId="1076"/>
          <ac:picMkLst>
            <pc:docMk/>
            <pc:sldMk cId="1056639976" sldId="296"/>
            <ac:picMk id="7" creationId="{4B48AD3E-3A96-A994-6C24-1C404810AA10}"/>
          </ac:picMkLst>
        </pc:picChg>
      </pc:sldChg>
      <pc:sldChg chg="add del">
        <pc:chgData name="Alicia Ramsey" userId="f9b317af-2d3a-4b08-b673-1865e1a78ba7" providerId="ADAL" clId="{E653A04A-31E6-4E47-A436-633586531E69}" dt="2025-07-11T15:51:19.061" v="983" actId="2890"/>
        <pc:sldMkLst>
          <pc:docMk/>
          <pc:sldMk cId="83875554" sldId="29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FB8A48-F214-419B-B63F-CD3A5F5BB12A}" type="doc">
      <dgm:prSet loTypeId="urn:microsoft.com/office/officeart/2018/2/layout/IconVerticalSolidList" loCatId="icon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70C0E4-AD6F-4150-BF9F-0E746F3E7D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Non-Potable Water</a:t>
          </a:r>
        </a:p>
      </dgm:t>
    </dgm:pt>
    <dgm:pt modelId="{2C7CC78E-5E7B-422C-BF77-8A30C28980DC}" type="parTrans" cxnId="{7C523616-A85A-4A46-883E-3096891A7404}">
      <dgm:prSet/>
      <dgm:spPr/>
      <dgm:t>
        <a:bodyPr/>
        <a:lstStyle/>
        <a:p>
          <a:endParaRPr lang="en-US"/>
        </a:p>
      </dgm:t>
    </dgm:pt>
    <dgm:pt modelId="{DE27A581-4144-4B11-BE96-343851F0AAEC}" type="sibTrans" cxnId="{7C523616-A85A-4A46-883E-3096891A7404}">
      <dgm:prSet/>
      <dgm:spPr/>
      <dgm:t>
        <a:bodyPr/>
        <a:lstStyle/>
        <a:p>
          <a:endParaRPr lang="en-US"/>
        </a:p>
      </dgm:t>
    </dgm:pt>
    <dgm:pt modelId="{FDF82FAC-0A3C-4EC9-B98B-599B82ECBC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Chemistry: 17</a:t>
          </a:r>
        </a:p>
      </dgm:t>
    </dgm:pt>
    <dgm:pt modelId="{0EFD039F-9C11-43A5-B0C1-8F0660810739}" type="parTrans" cxnId="{CE6AD3B9-1609-4EBC-992E-7BC56ADCCD12}">
      <dgm:prSet/>
      <dgm:spPr/>
      <dgm:t>
        <a:bodyPr/>
        <a:lstStyle/>
        <a:p>
          <a:endParaRPr lang="en-US"/>
        </a:p>
      </dgm:t>
    </dgm:pt>
    <dgm:pt modelId="{1F0C3776-9AE7-4D2A-A0C7-3B0BB2AB5C17}" type="sibTrans" cxnId="{CE6AD3B9-1609-4EBC-992E-7BC56ADCCD12}">
      <dgm:prSet/>
      <dgm:spPr/>
      <dgm:t>
        <a:bodyPr/>
        <a:lstStyle/>
        <a:p>
          <a:endParaRPr lang="en-US"/>
        </a:p>
      </dgm:t>
    </dgm:pt>
    <dgm:pt modelId="{E85980FA-E170-45EC-BE14-E68CC6C775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Micro: 1</a:t>
          </a:r>
        </a:p>
      </dgm:t>
    </dgm:pt>
    <dgm:pt modelId="{28A514CF-2C33-499D-87A9-93C8CB5634E5}" type="parTrans" cxnId="{09C16F84-60D4-4429-83F1-B0F0EC8718D0}">
      <dgm:prSet/>
      <dgm:spPr/>
      <dgm:t>
        <a:bodyPr/>
        <a:lstStyle/>
        <a:p>
          <a:endParaRPr lang="en-US"/>
        </a:p>
      </dgm:t>
    </dgm:pt>
    <dgm:pt modelId="{71D29BB9-A2B9-4E9E-ADD6-CBFF00FFF076}" type="sibTrans" cxnId="{09C16F84-60D4-4429-83F1-B0F0EC8718D0}">
      <dgm:prSet/>
      <dgm:spPr/>
      <dgm:t>
        <a:bodyPr/>
        <a:lstStyle/>
        <a:p>
          <a:endParaRPr lang="en-US"/>
        </a:p>
      </dgm:t>
    </dgm:pt>
    <dgm:pt modelId="{3FC61A6A-2CD8-4D28-A7FB-78FEA964D5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Metals: 22</a:t>
          </a:r>
        </a:p>
      </dgm:t>
    </dgm:pt>
    <dgm:pt modelId="{45BC370C-6E9B-406B-8420-BEDEF2FBFEA3}" type="parTrans" cxnId="{DE1BDF3A-EB71-4FAF-AB71-B86C58ECF8C2}">
      <dgm:prSet/>
      <dgm:spPr/>
      <dgm:t>
        <a:bodyPr/>
        <a:lstStyle/>
        <a:p>
          <a:endParaRPr lang="en-US"/>
        </a:p>
      </dgm:t>
    </dgm:pt>
    <dgm:pt modelId="{670296AB-674F-4E5A-90CC-25E6F0509465}" type="sibTrans" cxnId="{DE1BDF3A-EB71-4FAF-AB71-B86C58ECF8C2}">
      <dgm:prSet/>
      <dgm:spPr/>
      <dgm:t>
        <a:bodyPr/>
        <a:lstStyle/>
        <a:p>
          <a:endParaRPr lang="en-US"/>
        </a:p>
      </dgm:t>
    </dgm:pt>
    <dgm:pt modelId="{1DA29053-00EB-44A4-9689-D9718478F78D}" type="pres">
      <dgm:prSet presAssocID="{9DFB8A48-F214-419B-B63F-CD3A5F5BB12A}" presName="root" presStyleCnt="0">
        <dgm:presLayoutVars>
          <dgm:dir/>
          <dgm:resizeHandles val="exact"/>
        </dgm:presLayoutVars>
      </dgm:prSet>
      <dgm:spPr/>
    </dgm:pt>
    <dgm:pt modelId="{49E97113-4E14-4B15-BFEB-73D4E1C024CD}" type="pres">
      <dgm:prSet presAssocID="{B470C0E4-AD6F-4150-BF9F-0E746F3E7D38}" presName="compNode" presStyleCnt="0"/>
      <dgm:spPr/>
    </dgm:pt>
    <dgm:pt modelId="{39041DDF-D934-4D8F-BEA4-F8351ECAE7E8}" type="pres">
      <dgm:prSet presAssocID="{B470C0E4-AD6F-4150-BF9F-0E746F3E7D38}" presName="bgRect" presStyleLbl="bgShp" presStyleIdx="0" presStyleCnt="1"/>
      <dgm:spPr/>
    </dgm:pt>
    <dgm:pt modelId="{E755EA76-23C7-4810-BF74-DBF51BB1A975}" type="pres">
      <dgm:prSet presAssocID="{B470C0E4-AD6F-4150-BF9F-0E746F3E7D38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DB65F4DC-50FF-4868-90EE-B647C197E7FB}" type="pres">
      <dgm:prSet presAssocID="{B470C0E4-AD6F-4150-BF9F-0E746F3E7D38}" presName="spaceRect" presStyleCnt="0"/>
      <dgm:spPr/>
    </dgm:pt>
    <dgm:pt modelId="{64E25907-0E49-4767-8499-2869478F5C37}" type="pres">
      <dgm:prSet presAssocID="{B470C0E4-AD6F-4150-BF9F-0E746F3E7D38}" presName="parTx" presStyleLbl="revTx" presStyleIdx="0" presStyleCnt="2">
        <dgm:presLayoutVars>
          <dgm:chMax val="0"/>
          <dgm:chPref val="0"/>
        </dgm:presLayoutVars>
      </dgm:prSet>
      <dgm:spPr/>
    </dgm:pt>
    <dgm:pt modelId="{E3E1717F-3BC8-4479-9498-84BB211DE292}" type="pres">
      <dgm:prSet presAssocID="{B470C0E4-AD6F-4150-BF9F-0E746F3E7D38}" presName="desTx" presStyleLbl="revTx" presStyleIdx="1" presStyleCnt="2">
        <dgm:presLayoutVars/>
      </dgm:prSet>
      <dgm:spPr/>
    </dgm:pt>
  </dgm:ptLst>
  <dgm:cxnLst>
    <dgm:cxn modelId="{7C523616-A85A-4A46-883E-3096891A7404}" srcId="{9DFB8A48-F214-419B-B63F-CD3A5F5BB12A}" destId="{B470C0E4-AD6F-4150-BF9F-0E746F3E7D38}" srcOrd="0" destOrd="0" parTransId="{2C7CC78E-5E7B-422C-BF77-8A30C28980DC}" sibTransId="{DE27A581-4144-4B11-BE96-343851F0AAEC}"/>
    <dgm:cxn modelId="{4AE2231C-2C1B-4E53-A012-BC11CC07991C}" type="presOf" srcId="{3FC61A6A-2CD8-4D28-A7FB-78FEA964D546}" destId="{E3E1717F-3BC8-4479-9498-84BB211DE292}" srcOrd="0" destOrd="2" presId="urn:microsoft.com/office/officeart/2018/2/layout/IconVerticalSolidList"/>
    <dgm:cxn modelId="{C5C0DD35-7232-46D5-9598-0DED316B2711}" type="presOf" srcId="{FDF82FAC-0A3C-4EC9-B98B-599B82ECBCBB}" destId="{E3E1717F-3BC8-4479-9498-84BB211DE292}" srcOrd="0" destOrd="0" presId="urn:microsoft.com/office/officeart/2018/2/layout/IconVerticalSolidList"/>
    <dgm:cxn modelId="{DBBC3136-F96E-40E8-B782-DC021D7A5E1A}" type="presOf" srcId="{E85980FA-E170-45EC-BE14-E68CC6C77555}" destId="{E3E1717F-3BC8-4479-9498-84BB211DE292}" srcOrd="0" destOrd="1" presId="urn:microsoft.com/office/officeart/2018/2/layout/IconVerticalSolidList"/>
    <dgm:cxn modelId="{DE1BDF3A-EB71-4FAF-AB71-B86C58ECF8C2}" srcId="{B470C0E4-AD6F-4150-BF9F-0E746F3E7D38}" destId="{3FC61A6A-2CD8-4D28-A7FB-78FEA964D546}" srcOrd="2" destOrd="0" parTransId="{45BC370C-6E9B-406B-8420-BEDEF2FBFEA3}" sibTransId="{670296AB-674F-4E5A-90CC-25E6F0509465}"/>
    <dgm:cxn modelId="{915A4D5C-E630-415A-87E9-BF1FCA3A8014}" type="presOf" srcId="{9DFB8A48-F214-419B-B63F-CD3A5F5BB12A}" destId="{1DA29053-00EB-44A4-9689-D9718478F78D}" srcOrd="0" destOrd="0" presId="urn:microsoft.com/office/officeart/2018/2/layout/IconVerticalSolidList"/>
    <dgm:cxn modelId="{09C16F84-60D4-4429-83F1-B0F0EC8718D0}" srcId="{B470C0E4-AD6F-4150-BF9F-0E746F3E7D38}" destId="{E85980FA-E170-45EC-BE14-E68CC6C77555}" srcOrd="1" destOrd="0" parTransId="{28A514CF-2C33-499D-87A9-93C8CB5634E5}" sibTransId="{71D29BB9-A2B9-4E9E-ADD6-CBFF00FFF076}"/>
    <dgm:cxn modelId="{CE6AD3B9-1609-4EBC-992E-7BC56ADCCD12}" srcId="{B470C0E4-AD6F-4150-BF9F-0E746F3E7D38}" destId="{FDF82FAC-0A3C-4EC9-B98B-599B82ECBCBB}" srcOrd="0" destOrd="0" parTransId="{0EFD039F-9C11-43A5-B0C1-8F0660810739}" sibTransId="{1F0C3776-9AE7-4D2A-A0C7-3B0BB2AB5C17}"/>
    <dgm:cxn modelId="{83F287FB-806D-46CD-A3B8-01306EAE6FE5}" type="presOf" srcId="{B470C0E4-AD6F-4150-BF9F-0E746F3E7D38}" destId="{64E25907-0E49-4767-8499-2869478F5C37}" srcOrd="0" destOrd="0" presId="urn:microsoft.com/office/officeart/2018/2/layout/IconVerticalSolidList"/>
    <dgm:cxn modelId="{52296849-7AF4-43D4-B23D-1F9E5DBE371C}" type="presParOf" srcId="{1DA29053-00EB-44A4-9689-D9718478F78D}" destId="{49E97113-4E14-4B15-BFEB-73D4E1C024CD}" srcOrd="0" destOrd="0" presId="urn:microsoft.com/office/officeart/2018/2/layout/IconVerticalSolidList"/>
    <dgm:cxn modelId="{94B02C81-2976-4F95-B8A6-19B6B5E6B4A8}" type="presParOf" srcId="{49E97113-4E14-4B15-BFEB-73D4E1C024CD}" destId="{39041DDF-D934-4D8F-BEA4-F8351ECAE7E8}" srcOrd="0" destOrd="0" presId="urn:microsoft.com/office/officeart/2018/2/layout/IconVerticalSolidList"/>
    <dgm:cxn modelId="{0048AEDA-1211-4B8B-B49E-7D328B84C240}" type="presParOf" srcId="{49E97113-4E14-4B15-BFEB-73D4E1C024CD}" destId="{E755EA76-23C7-4810-BF74-DBF51BB1A975}" srcOrd="1" destOrd="0" presId="urn:microsoft.com/office/officeart/2018/2/layout/IconVerticalSolidList"/>
    <dgm:cxn modelId="{F730D4B1-4A22-4F27-BB3B-6EC763A43A96}" type="presParOf" srcId="{49E97113-4E14-4B15-BFEB-73D4E1C024CD}" destId="{DB65F4DC-50FF-4868-90EE-B647C197E7FB}" srcOrd="2" destOrd="0" presId="urn:microsoft.com/office/officeart/2018/2/layout/IconVerticalSolidList"/>
    <dgm:cxn modelId="{851E9393-3EBE-43CD-8320-F49BD5DE5F8C}" type="presParOf" srcId="{49E97113-4E14-4B15-BFEB-73D4E1C024CD}" destId="{64E25907-0E49-4767-8499-2869478F5C37}" srcOrd="3" destOrd="0" presId="urn:microsoft.com/office/officeart/2018/2/layout/IconVerticalSolidList"/>
    <dgm:cxn modelId="{CE2A725A-C8C5-4E33-9539-FA9FDB7DF3B1}" type="presParOf" srcId="{49E97113-4E14-4B15-BFEB-73D4E1C024CD}" destId="{E3E1717F-3BC8-4479-9498-84BB211DE29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41DDF-D934-4D8F-BEA4-F8351ECAE7E8}">
      <dsp:nvSpPr>
        <dsp:cNvPr id="0" name=""/>
        <dsp:cNvSpPr/>
      </dsp:nvSpPr>
      <dsp:spPr>
        <a:xfrm>
          <a:off x="0" y="1137180"/>
          <a:ext cx="4124382" cy="974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755EA76-23C7-4810-BF74-DBF51BB1A975}">
      <dsp:nvSpPr>
        <dsp:cNvPr id="0" name=""/>
        <dsp:cNvSpPr/>
      </dsp:nvSpPr>
      <dsp:spPr>
        <a:xfrm>
          <a:off x="294854" y="1356494"/>
          <a:ext cx="536099" cy="536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E25907-0E49-4767-8499-2869478F5C37}">
      <dsp:nvSpPr>
        <dsp:cNvPr id="0" name=""/>
        <dsp:cNvSpPr/>
      </dsp:nvSpPr>
      <dsp:spPr>
        <a:xfrm>
          <a:off x="1125808" y="1137180"/>
          <a:ext cx="1855971" cy="974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159" tIns="103159" rIns="103159" bIns="103159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Non-Potable Water</a:t>
          </a:r>
        </a:p>
      </dsp:txBody>
      <dsp:txXfrm>
        <a:off x="1125808" y="1137180"/>
        <a:ext cx="1855971" cy="974726"/>
      </dsp:txXfrm>
    </dsp:sp>
    <dsp:sp modelId="{E3E1717F-3BC8-4479-9498-84BB211DE292}">
      <dsp:nvSpPr>
        <dsp:cNvPr id="0" name=""/>
        <dsp:cNvSpPr/>
      </dsp:nvSpPr>
      <dsp:spPr>
        <a:xfrm>
          <a:off x="2981780" y="1137180"/>
          <a:ext cx="1142601" cy="974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159" tIns="103159" rIns="103159" bIns="103159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Chemistry: 17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Micro: 1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Metals: 22</a:t>
          </a:r>
        </a:p>
      </dsp:txBody>
      <dsp:txXfrm>
        <a:off x="2981780" y="1137180"/>
        <a:ext cx="1142601" cy="974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91BB6F-7DCE-4CB2-80F6-A086BF8565E9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55D736E-30AE-4B46-A473-649BEC83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19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F5D559-F808-486C-9925-29EA7A636A2B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D3B456-4CCC-42AF-9BED-D645D237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7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59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92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31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 Coli values range from 88 at baseline,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25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8011-AFE1-9BAE-4EAC-CCCE6D3C0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86660-39B5-A56D-8C1F-4C392D9BD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839034-1CFB-F8FB-6662-699AEBBCF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 Coli values range from 88 at baseline, over 5k rising, 13k peak, down below 1k on 15</a:t>
            </a:r>
            <a:r>
              <a:rPr lang="en-US" baseline="30000" dirty="0"/>
              <a:t>th</a:t>
            </a:r>
            <a:r>
              <a:rPr lang="en-US" dirty="0"/>
              <a:t> (day 3). Last sample 220 MPN (flow: 42.8 </a:t>
            </a:r>
            <a:r>
              <a:rPr lang="en-US" dirty="0" err="1"/>
              <a:t>cfs</a:t>
            </a:r>
            <a:r>
              <a:rPr lang="en-US" dirty="0"/>
              <a:t>// vs baseline flow 10.6 CFS; 88 MPN)</a:t>
            </a:r>
          </a:p>
          <a:p>
            <a:r>
              <a:rPr lang="en-US" dirty="0"/>
              <a:t>Peak MPN: 5/13 08:11=13,000 (flow: 187) // Peak Flow: 5/13 15:59 847 (</a:t>
            </a:r>
            <a:r>
              <a:rPr lang="en-US" dirty="0" err="1"/>
              <a:t>mpn</a:t>
            </a:r>
            <a:r>
              <a:rPr lang="en-US" dirty="0"/>
              <a:t> 12,000) ---- peak MPN value roughly 8 hours before peak in flow (ONE example)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D2E09-51AE-AD47-5901-38255F5C1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22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4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Summary: Continuous Monitoring</a:t>
            </a:r>
          </a:p>
          <a:p>
            <a:r>
              <a:rPr lang="en-US" dirty="0"/>
              <a:t>Field Parameters</a:t>
            </a:r>
          </a:p>
          <a:p>
            <a:r>
              <a:rPr lang="en-US" dirty="0"/>
              <a:t>Instream Stormwater Sampling</a:t>
            </a:r>
          </a:p>
          <a:p>
            <a:r>
              <a:rPr lang="en-US" dirty="0"/>
              <a:t>40 Lab Parameters</a:t>
            </a:r>
          </a:p>
          <a:p>
            <a:r>
              <a:rPr lang="en-US" dirty="0"/>
              <a:t>Hydrograph</a:t>
            </a:r>
          </a:p>
          <a:p>
            <a:r>
              <a:rPr lang="en-US" dirty="0"/>
              <a:t>Sub-watershed Sampling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21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86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3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5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67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2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4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4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26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B456-4CCC-42AF-9BED-D645D237A0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6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2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88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758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2042070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347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70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0109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73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>
            <a:normAutofit/>
          </a:bodyPr>
          <a:lstStyle>
            <a:lvl1pPr>
              <a:defRPr sz="30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443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273" y="807927"/>
            <a:ext cx="8763000" cy="2377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8910" y="5398324"/>
            <a:ext cx="705921" cy="304800"/>
          </a:xfrm>
          <a:prstGeom prst="rect">
            <a:avLst/>
          </a:prstGeom>
        </p:spPr>
        <p:txBody>
          <a:bodyPr/>
          <a:lstStyle>
            <a:lvl1pPr algn="ctr">
              <a:defRPr sz="12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8B4980-ABC5-4EA0-8BAB-6793C04682E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6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6266893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58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6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4088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36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>
            <a:normAutofit/>
          </a:bodyPr>
          <a:lstStyle>
            <a:lvl1pPr>
              <a:defRPr sz="30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25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05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>
            <a:extLst>
              <a:ext uri="{FF2B5EF4-FFF2-40B4-BE49-F238E27FC236}">
                <a16:creationId xmlns:a16="http://schemas.microsoft.com/office/drawing/2014/main" id="{264C9B58-76C8-6940-BDE5-26EB87108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pc="-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2B5CAC-7BEA-6047-9142-E3948903E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500" y="1512755"/>
            <a:ext cx="8763000" cy="3365500"/>
          </a:xfrm>
          <a:prstGeom prst="rect">
            <a:avLst/>
          </a:prstGeom>
        </p:spPr>
        <p:txBody>
          <a:bodyPr/>
          <a:lstStyle>
            <a:lvl3pPr>
              <a:spcBef>
                <a:spcPts val="8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441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2"/>
          <p:cNvSpPr txBox="1">
            <a:spLocks/>
          </p:cNvSpPr>
          <p:nvPr userDrawn="1"/>
        </p:nvSpPr>
        <p:spPr>
          <a:xfrm>
            <a:off x="9356651" y="5402100"/>
            <a:ext cx="803349" cy="388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8D0435-80B2-4306-BA14-DE73D98F7D0E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3883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3" r:id="rId7"/>
    <p:sldLayoutId id="2147483707" r:id="rId8"/>
    <p:sldLayoutId id="2147483710" r:id="rId9"/>
    <p:sldLayoutId id="2147483711" r:id="rId10"/>
  </p:sldLayoutIdLst>
  <p:hf hdr="0" ftr="0" dt="0"/>
  <p:txStyles>
    <p:titleStyle>
      <a:lvl1pPr algn="ctr" defTabSz="7619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2"/>
          <p:cNvSpPr txBox="1">
            <a:spLocks/>
          </p:cNvSpPr>
          <p:nvPr userDrawn="1"/>
        </p:nvSpPr>
        <p:spPr>
          <a:xfrm>
            <a:off x="9356651" y="5402100"/>
            <a:ext cx="803349" cy="3880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8D0435-80B2-4306-BA14-DE73D98F7D0E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293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hf hdr="0" ftr="0" dt="0"/>
  <p:txStyles>
    <p:titleStyle>
      <a:lvl1pPr algn="ctr" defTabSz="7619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8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diagramData" Target="../diagrams/data1.xml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9.jpe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aramsey@SARiverAuthority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57500"/>
            <a:ext cx="10160000" cy="106398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Stormwater Sampling in the San Antonio River Basin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70339"/>
            <a:ext cx="10160000" cy="825500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18, 2025</a:t>
            </a:r>
          </a:p>
        </p:txBody>
      </p:sp>
    </p:spTree>
    <p:extLst>
      <p:ext uri="{BB962C8B-B14F-4D97-AF65-F5344CB8AC3E}">
        <p14:creationId xmlns:p14="http://schemas.microsoft.com/office/powerpoint/2010/main" val="1032556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205C1-E712-4D11-7E19-361F7B69C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01642D-0CF2-73F2-F3FD-516C44C78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8921" y="664076"/>
            <a:ext cx="5312589" cy="39844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A pipe in the ground&#10;&#10;AI-generated content may be incorrect.">
            <a:extLst>
              <a:ext uri="{FF2B5EF4-FFF2-40B4-BE49-F238E27FC236}">
                <a16:creationId xmlns:a16="http://schemas.microsoft.com/office/drawing/2014/main" id="{46EAEBE4-1171-3281-973D-78A70E9C2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6"/>
          <a:stretch/>
        </p:blipFill>
        <p:spPr>
          <a:xfrm>
            <a:off x="572566" y="0"/>
            <a:ext cx="5017162" cy="3555681"/>
          </a:xfrm>
          <a:prstGeom prst="rect">
            <a:avLst/>
          </a:prstGeom>
        </p:spPr>
      </p:pic>
      <p:pic>
        <p:nvPicPr>
          <p:cNvPr id="10" name="Picture 9" descr="A picture containing outdoor, ground, curb&#10;&#10;Description automatically generated">
            <a:extLst>
              <a:ext uri="{FF2B5EF4-FFF2-40B4-BE49-F238E27FC236}">
                <a16:creationId xmlns:a16="http://schemas.microsoft.com/office/drawing/2014/main" id="{8197A7D4-6861-994F-A07A-4FAD4985C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2" b="7207"/>
          <a:stretch/>
        </p:blipFill>
        <p:spPr>
          <a:xfrm>
            <a:off x="572566" y="3040914"/>
            <a:ext cx="5017162" cy="22716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46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4BEA3-A085-2574-AA7D-E490E0CDC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C144C-5260-D3DA-ADBF-58CA104B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-927"/>
            <a:ext cx="8763000" cy="1104636"/>
          </a:xfrm>
        </p:spPr>
        <p:txBody>
          <a:bodyPr>
            <a:normAutofit/>
          </a:bodyPr>
          <a:lstStyle/>
          <a:p>
            <a:r>
              <a:rPr lang="en-US" sz="3600" dirty="0"/>
              <a:t>Lab Analyses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F5A583E-5F5E-F8A8-823B-17235ACCFDF6}"/>
              </a:ext>
            </a:extLst>
          </p:cNvPr>
          <p:cNvGrpSpPr/>
          <p:nvPr/>
        </p:nvGrpSpPr>
        <p:grpSpPr>
          <a:xfrm>
            <a:off x="159307" y="1103709"/>
            <a:ext cx="4920693" cy="4116876"/>
            <a:chOff x="4970160" y="1160200"/>
            <a:chExt cx="4962709" cy="4152029"/>
          </a:xfrm>
        </p:grpSpPr>
        <p:pic>
          <p:nvPicPr>
            <p:cNvPr id="9" name="Picture 8" descr="A couple of plastic containers with liquid&#10;&#10;AI-generated content may be incorrect.">
              <a:extLst>
                <a:ext uri="{FF2B5EF4-FFF2-40B4-BE49-F238E27FC236}">
                  <a16:creationId xmlns:a16="http://schemas.microsoft.com/office/drawing/2014/main" id="{EE7F6A34-CD03-4596-40E9-1E8B80FFB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7" t="5492" r="10392" b="2476"/>
            <a:stretch/>
          </p:blipFill>
          <p:spPr>
            <a:xfrm>
              <a:off x="4970160" y="1160200"/>
              <a:ext cx="4962709" cy="415202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A679C7-D0C7-10B3-2F0E-7373CB22C18A}"/>
                </a:ext>
              </a:extLst>
            </p:cNvPr>
            <p:cNvSpPr txBox="1"/>
            <p:nvPr/>
          </p:nvSpPr>
          <p:spPr>
            <a:xfrm>
              <a:off x="6006492" y="2395834"/>
              <a:ext cx="1452156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E8EBF0"/>
                  </a:solidFill>
                </a:rPr>
                <a:t>BMP: IN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F9C7E7-5478-92E2-0F00-36A526C65974}"/>
                </a:ext>
              </a:extLst>
            </p:cNvPr>
            <p:cNvSpPr txBox="1"/>
            <p:nvPr/>
          </p:nvSpPr>
          <p:spPr>
            <a:xfrm>
              <a:off x="7704910" y="2395835"/>
              <a:ext cx="1747883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/>
                <a:t>BMP: OUT</a:t>
              </a: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8FC79164-7249-61FE-12D4-9A802CB6A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" r="19062" b="19829"/>
          <a:stretch/>
        </p:blipFill>
        <p:spPr bwMode="auto">
          <a:xfrm>
            <a:off x="5165103" y="1633374"/>
            <a:ext cx="4920693" cy="35872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ELAP Accredited Laboratory">
            <a:extLst>
              <a:ext uri="{FF2B5EF4-FFF2-40B4-BE49-F238E27FC236}">
                <a16:creationId xmlns:a16="http://schemas.microsoft.com/office/drawing/2014/main" id="{142AE595-E916-0442-22E0-A628831B2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45" y="196371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505A268A-EB9C-A79C-0CE7-041BD145A1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7088002"/>
              </p:ext>
            </p:extLst>
          </p:nvPr>
        </p:nvGraphicFramePr>
        <p:xfrm>
          <a:off x="5729406" y="-256002"/>
          <a:ext cx="4124382" cy="3249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2597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0D347-4228-4A14-3EC0-0D916136F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97A2A-EF39-7C8F-D060-E010AEA4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-927"/>
            <a:ext cx="8763000" cy="1104636"/>
          </a:xfrm>
        </p:spPr>
        <p:txBody>
          <a:bodyPr>
            <a:normAutofit/>
          </a:bodyPr>
          <a:lstStyle/>
          <a:p>
            <a:r>
              <a:rPr lang="en-US" sz="3600" dirty="0"/>
              <a:t>Hydrographs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3FB2A-6929-6053-7DC7-EA00606B7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45" b="1240"/>
          <a:stretch/>
        </p:blipFill>
        <p:spPr>
          <a:xfrm>
            <a:off x="464584" y="978196"/>
            <a:ext cx="7274133" cy="41041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E7DC7B2-18FF-E6FC-D13D-F399E26AB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61628"/>
              </p:ext>
            </p:extLst>
          </p:nvPr>
        </p:nvGraphicFramePr>
        <p:xfrm>
          <a:off x="6496493" y="1329070"/>
          <a:ext cx="3274829" cy="2224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287">
                  <a:extLst>
                    <a:ext uri="{9D8B030D-6E8A-4147-A177-3AD203B41FA5}">
                      <a16:colId xmlns:a16="http://schemas.microsoft.com/office/drawing/2014/main" val="1160130382"/>
                    </a:ext>
                  </a:extLst>
                </a:gridCol>
                <a:gridCol w="1555542">
                  <a:extLst>
                    <a:ext uri="{9D8B030D-6E8A-4147-A177-3AD203B41FA5}">
                      <a16:colId xmlns:a16="http://schemas.microsoft.com/office/drawing/2014/main" val="3394380018"/>
                    </a:ext>
                  </a:extLst>
                </a:gridCol>
              </a:tblGrid>
              <a:tr h="4448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Flow (CFS)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480482"/>
                  </a:ext>
                </a:extLst>
              </a:tr>
              <a:tr h="4448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55714"/>
                  </a:ext>
                </a:extLst>
              </a:tr>
              <a:tr h="4448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 1 (First)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672714"/>
                  </a:ext>
                </a:extLst>
              </a:tr>
              <a:tr h="4448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70855"/>
                  </a:ext>
                </a:extLst>
              </a:tr>
              <a:tr h="4448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 4 (Last)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926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92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C168D-93EB-A86B-3771-5630F161B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375C-6DBC-F135-8700-1F62BD04A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-927"/>
            <a:ext cx="8763000" cy="1104636"/>
          </a:xfrm>
        </p:spPr>
        <p:txBody>
          <a:bodyPr>
            <a:normAutofit/>
          </a:bodyPr>
          <a:lstStyle/>
          <a:p>
            <a:r>
              <a:rPr lang="en-US" sz="3600" dirty="0"/>
              <a:t>Hydrographs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8AD3E-3A96-A994-6C24-1C404810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400"/>
          <a:stretch/>
        </p:blipFill>
        <p:spPr>
          <a:xfrm>
            <a:off x="309022" y="1082445"/>
            <a:ext cx="7395657" cy="40088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C1AB913-5A6D-71B8-D646-A263ADD56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821374"/>
              </p:ext>
            </p:extLst>
          </p:nvPr>
        </p:nvGraphicFramePr>
        <p:xfrm>
          <a:off x="6529069" y="588342"/>
          <a:ext cx="3524605" cy="2974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523">
                  <a:extLst>
                    <a:ext uri="{9D8B030D-6E8A-4147-A177-3AD203B41FA5}">
                      <a16:colId xmlns:a16="http://schemas.microsoft.com/office/drawing/2014/main" val="1160130382"/>
                    </a:ext>
                  </a:extLst>
                </a:gridCol>
                <a:gridCol w="1135041">
                  <a:extLst>
                    <a:ext uri="{9D8B030D-6E8A-4147-A177-3AD203B41FA5}">
                      <a16:colId xmlns:a16="http://schemas.microsoft.com/office/drawing/2014/main" val="3394380018"/>
                    </a:ext>
                  </a:extLst>
                </a:gridCol>
                <a:gridCol w="1135041">
                  <a:extLst>
                    <a:ext uri="{9D8B030D-6E8A-4147-A177-3AD203B41FA5}">
                      <a16:colId xmlns:a16="http://schemas.microsoft.com/office/drawing/2014/main" val="1532271619"/>
                    </a:ext>
                  </a:extLst>
                </a:gridCol>
              </a:tblGrid>
              <a:tr h="6882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Flow (CFS)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MPN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1480482"/>
                  </a:ext>
                </a:extLst>
              </a:tr>
              <a:tr h="4348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Baseline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55714"/>
                  </a:ext>
                </a:extLst>
              </a:tr>
              <a:tr h="6882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 1 (First)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3672714"/>
                  </a:ext>
                </a:extLst>
              </a:tr>
              <a:tr h="43664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Peak*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847*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13,000*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270855"/>
                  </a:ext>
                </a:extLst>
              </a:tr>
              <a:tr h="68828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 4 (Last)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392607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4CA173F-70A3-B475-C4FC-28DF7DE7F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261006"/>
              </p:ext>
            </p:extLst>
          </p:nvPr>
        </p:nvGraphicFramePr>
        <p:xfrm>
          <a:off x="6529069" y="3587781"/>
          <a:ext cx="3524605" cy="17172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95954">
                  <a:extLst>
                    <a:ext uri="{9D8B030D-6E8A-4147-A177-3AD203B41FA5}">
                      <a16:colId xmlns:a16="http://schemas.microsoft.com/office/drawing/2014/main" val="3603342948"/>
                    </a:ext>
                  </a:extLst>
                </a:gridCol>
                <a:gridCol w="1228651">
                  <a:extLst>
                    <a:ext uri="{9D8B030D-6E8A-4147-A177-3AD203B41FA5}">
                      <a16:colId xmlns:a16="http://schemas.microsoft.com/office/drawing/2014/main" val="440973203"/>
                    </a:ext>
                  </a:extLst>
                </a:gridCol>
              </a:tblGrid>
              <a:tr h="508452">
                <a:tc>
                  <a:txBody>
                    <a:bodyPr/>
                    <a:lstStyle/>
                    <a:p>
                      <a:r>
                        <a:rPr lang="en-US" sz="1600" dirty="0"/>
                        <a:t>Recreation Standard</a:t>
                      </a:r>
                    </a:p>
                  </a:txBody>
                  <a:tcPr marL="84742" marR="84742" marT="42371" marB="42371"/>
                </a:tc>
                <a:tc>
                  <a:txBody>
                    <a:bodyPr/>
                    <a:lstStyle/>
                    <a:p>
                      <a:pPr marL="0" marR="0" lvl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Geometric Mean</a:t>
                      </a:r>
                    </a:p>
                  </a:txBody>
                  <a:tcPr marL="84742" marR="84742" marT="42371" marB="42371"/>
                </a:tc>
                <a:extLst>
                  <a:ext uri="{0D108BD9-81ED-4DB2-BD59-A6C34878D82A}">
                    <a16:rowId xmlns:a16="http://schemas.microsoft.com/office/drawing/2014/main" val="2385807071"/>
                  </a:ext>
                </a:extLst>
              </a:tr>
              <a:tr h="296597">
                <a:tc>
                  <a:txBody>
                    <a:bodyPr/>
                    <a:lstStyle/>
                    <a:p>
                      <a:r>
                        <a:rPr lang="en-US" sz="1600" dirty="0"/>
                        <a:t>Primary Contact 1 (i.e. swimming)</a:t>
                      </a:r>
                    </a:p>
                  </a:txBody>
                  <a:tcPr marL="84742" marR="84742" marT="42371" marB="4237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126 MPN</a:t>
                      </a:r>
                    </a:p>
                  </a:txBody>
                  <a:tcPr marL="84742" marR="84742" marT="42371" marB="42371"/>
                </a:tc>
                <a:extLst>
                  <a:ext uri="{0D108BD9-81ED-4DB2-BD59-A6C34878D82A}">
                    <a16:rowId xmlns:a16="http://schemas.microsoft.com/office/drawing/2014/main" val="2173999795"/>
                  </a:ext>
                </a:extLst>
              </a:tr>
              <a:tr h="296597">
                <a:tc>
                  <a:txBody>
                    <a:bodyPr/>
                    <a:lstStyle/>
                    <a:p>
                      <a:r>
                        <a:rPr lang="en-US" sz="1600" dirty="0"/>
                        <a:t>Secondary Contact 1 (i.e. kayaking)</a:t>
                      </a:r>
                    </a:p>
                  </a:txBody>
                  <a:tcPr marL="84742" marR="84742" marT="42371" marB="4237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630 MPN</a:t>
                      </a:r>
                    </a:p>
                  </a:txBody>
                  <a:tcPr marL="84742" marR="84742" marT="42371" marB="42371"/>
                </a:tc>
                <a:extLst>
                  <a:ext uri="{0D108BD9-81ED-4DB2-BD59-A6C34878D82A}">
                    <a16:rowId xmlns:a16="http://schemas.microsoft.com/office/drawing/2014/main" val="2953675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63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 Antonio Watersheds Map">
            <a:extLst>
              <a:ext uri="{FF2B5EF4-FFF2-40B4-BE49-F238E27FC236}">
                <a16:creationId xmlns:a16="http://schemas.microsoft.com/office/drawing/2014/main" id="{04B6CABB-9EC7-74AE-6B54-CDBFDC910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07" y="0"/>
            <a:ext cx="9447637" cy="531901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115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nature, waterfall, wave&#10;&#10;Description automatically generated">
            <a:extLst>
              <a:ext uri="{FF2B5EF4-FFF2-40B4-BE49-F238E27FC236}">
                <a16:creationId xmlns:a16="http://schemas.microsoft.com/office/drawing/2014/main" id="{B65E0FF2-5132-F79D-DD86-66031CC73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7"/>
          <a:stretch>
            <a:fillRect/>
          </a:stretch>
        </p:blipFill>
        <p:spPr>
          <a:xfrm rot="5400000">
            <a:off x="-595708" y="585077"/>
            <a:ext cx="5326914" cy="41567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70C04-DAD8-4BE2-E3E0-9254B75C5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323" y="388084"/>
            <a:ext cx="6018677" cy="45140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35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ush&#10;&#10;AI-generated content may be incorrect.">
            <a:extLst>
              <a:ext uri="{FF2B5EF4-FFF2-40B4-BE49-F238E27FC236}">
                <a16:creationId xmlns:a16="http://schemas.microsoft.com/office/drawing/2014/main" id="{7B3EA925-D75A-4B26-48F2-511C6B8D9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9278" r="-1" b="22708"/>
          <a:stretch>
            <a:fillRect/>
          </a:stretch>
        </p:blipFill>
        <p:spPr>
          <a:xfrm>
            <a:off x="0" y="-14468"/>
            <a:ext cx="10160000" cy="5341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0"/>
            <a:ext cx="8763000" cy="3239094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1A90B-0CDE-DE50-ADCB-323F40CB1B5F}"/>
              </a:ext>
            </a:extLst>
          </p:cNvPr>
          <p:cNvSpPr txBox="1"/>
          <p:nvPr/>
        </p:nvSpPr>
        <p:spPr>
          <a:xfrm>
            <a:off x="2538819" y="1996237"/>
            <a:ext cx="50823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Alicia Ramsey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aramsey@SARiverAuthority.org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302-3203</a:t>
            </a:r>
          </a:p>
        </p:txBody>
      </p:sp>
    </p:spTree>
    <p:extLst>
      <p:ext uri="{BB962C8B-B14F-4D97-AF65-F5344CB8AC3E}">
        <p14:creationId xmlns:p14="http://schemas.microsoft.com/office/powerpoint/2010/main" val="213495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ter, tree, outdoor, nature&#10;&#10;Description automatically generated">
            <a:extLst>
              <a:ext uri="{FF2B5EF4-FFF2-40B4-BE49-F238E27FC236}">
                <a16:creationId xmlns:a16="http://schemas.microsoft.com/office/drawing/2014/main" id="{16FD45B8-992E-CA7F-A3F7-B55ADC3CB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061"/>
            <a:ext cx="5085459" cy="3814095"/>
          </a:xfrm>
          <a:prstGeom prst="rect">
            <a:avLst/>
          </a:prstGeom>
        </p:spPr>
      </p:pic>
      <p:pic>
        <p:nvPicPr>
          <p:cNvPr id="3" name="Picture 2" descr="A picture containing tree, water, outdoor, nature&#10;&#10;Description automatically generated">
            <a:extLst>
              <a:ext uri="{FF2B5EF4-FFF2-40B4-BE49-F238E27FC236}">
                <a16:creationId xmlns:a16="http://schemas.microsoft.com/office/drawing/2014/main" id="{E425815D-9BFE-704E-CD7A-D51230C24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42" y="775063"/>
            <a:ext cx="5085458" cy="38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2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5A7BD7A8-FCEA-266C-0090-7DE78D361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096125" cy="532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64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C69C9AF2-8F6A-4BFF-E117-31508DBFA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08" y="0"/>
            <a:ext cx="7094583" cy="53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60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boat, shore&#10;&#10;Description automatically generated">
            <a:extLst>
              <a:ext uri="{FF2B5EF4-FFF2-40B4-BE49-F238E27FC236}">
                <a16:creationId xmlns:a16="http://schemas.microsoft.com/office/drawing/2014/main" id="{F17EFFF0-7C81-9FF0-B35A-418AE1A69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38" y="1"/>
            <a:ext cx="7085512" cy="531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25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0"/>
            <a:ext cx="8763000" cy="1104636"/>
          </a:xfrm>
        </p:spPr>
        <p:txBody>
          <a:bodyPr/>
          <a:lstStyle/>
          <a:p>
            <a:r>
              <a:rPr lang="en-US" sz="3600" dirty="0"/>
              <a:t>Monitoring Station Types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125BE-0E3A-7AD4-E6EA-490E14C08E3E}"/>
              </a:ext>
            </a:extLst>
          </p:cNvPr>
          <p:cNvSpPr txBox="1">
            <a:spLocks/>
          </p:cNvSpPr>
          <p:nvPr/>
        </p:nvSpPr>
        <p:spPr>
          <a:xfrm>
            <a:off x="605448" y="1943814"/>
            <a:ext cx="4880344" cy="461665"/>
          </a:xfrm>
          <a:prstGeom prst="rect">
            <a:avLst/>
          </a:prstGeom>
        </p:spPr>
        <p:txBody>
          <a:bodyPr>
            <a:noAutofit/>
          </a:bodyPr>
          <a:lstStyle>
            <a:lvl1pPr marL="190492" indent="-190492" algn="l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47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52462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667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 Continuous Instream Monitoring</a:t>
            </a:r>
          </a:p>
        </p:txBody>
      </p:sp>
      <p:pic>
        <p:nvPicPr>
          <p:cNvPr id="5" name="Picture 4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B8034A2B-3112-29EC-C67B-20E0F3F0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 b="4507"/>
          <a:stretch/>
        </p:blipFill>
        <p:spPr>
          <a:xfrm>
            <a:off x="5959206" y="892596"/>
            <a:ext cx="3680749" cy="43619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14A2A1-5F49-8187-2842-EF87E80AC562}"/>
              </a:ext>
            </a:extLst>
          </p:cNvPr>
          <p:cNvSpPr txBox="1"/>
          <p:nvPr/>
        </p:nvSpPr>
        <p:spPr>
          <a:xfrm>
            <a:off x="605448" y="1370807"/>
            <a:ext cx="50819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Instream Stormwater Sampling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CB25F-720D-3D7A-2749-5BC875764B78}"/>
              </a:ext>
            </a:extLst>
          </p:cNvPr>
          <p:cNvSpPr txBox="1"/>
          <p:nvPr/>
        </p:nvSpPr>
        <p:spPr>
          <a:xfrm>
            <a:off x="605448" y="2857500"/>
            <a:ext cx="508195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3">
                    <a:lumMod val="50000"/>
                  </a:schemeClr>
                </a:solidFill>
              </a:rPr>
              <a:t>BMP Stormwater Sampling (Best Management Practice -Low-Impact Development)</a:t>
            </a:r>
          </a:p>
        </p:txBody>
      </p:sp>
    </p:spTree>
    <p:extLst>
      <p:ext uri="{BB962C8B-B14F-4D97-AF65-F5344CB8AC3E}">
        <p14:creationId xmlns:p14="http://schemas.microsoft.com/office/powerpoint/2010/main" val="323071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7076-80FE-D27D-F0B3-B4E851457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-927"/>
            <a:ext cx="8763000" cy="1104636"/>
          </a:xfrm>
        </p:spPr>
        <p:txBody>
          <a:bodyPr>
            <a:normAutofit/>
          </a:bodyPr>
          <a:lstStyle/>
          <a:p>
            <a:r>
              <a:rPr lang="en-US" sz="3600" dirty="0"/>
              <a:t>What’s in a Station?</a:t>
            </a:r>
          </a:p>
        </p:txBody>
      </p:sp>
      <p:sp>
        <p:nvSpPr>
          <p:cNvPr id="3" name="Optional header text…">
            <a:extLst>
              <a:ext uri="{FF2B5EF4-FFF2-40B4-BE49-F238E27FC236}">
                <a16:creationId xmlns:a16="http://schemas.microsoft.com/office/drawing/2014/main" id="{080D07A4-A080-1356-9E2C-7CF7A398EDF1}"/>
              </a:ext>
            </a:extLst>
          </p:cNvPr>
          <p:cNvSpPr txBox="1"/>
          <p:nvPr/>
        </p:nvSpPr>
        <p:spPr>
          <a:xfrm>
            <a:off x="460981" y="920754"/>
            <a:ext cx="3654334" cy="385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1167" tIns="21167" rIns="21167" bIns="21167">
            <a:spAutoFit/>
          </a:bodyPr>
          <a:lstStyle/>
          <a:p>
            <a:pPr defTabSz="343986" hangingPunct="0"/>
            <a:r>
              <a:rPr lang="en-US" sz="2800" b="1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Continuous Instream Monitoring</a:t>
            </a:r>
          </a:p>
          <a:p>
            <a:pPr marL="574675" lvl="1" indent="-219075" defTabSz="343986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Multiparameter Sonde: temperature, pH, specific conductance, dissolved oxygen</a:t>
            </a:r>
          </a:p>
          <a:p>
            <a:pPr marL="574675" lvl="1" indent="-219075" defTabSz="343986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Data Logger/ Transmitter</a:t>
            </a:r>
          </a:p>
          <a:p>
            <a:pPr marL="574675" lvl="1" indent="-219075" defTabSz="343986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Rain Gauge</a:t>
            </a:r>
          </a:p>
        </p:txBody>
      </p:sp>
      <p:pic>
        <p:nvPicPr>
          <p:cNvPr id="4" name="Picture 3" descr="A person squatting next to a river&#10;&#10;AI-generated content may be incorrect.">
            <a:extLst>
              <a:ext uri="{FF2B5EF4-FFF2-40B4-BE49-F238E27FC236}">
                <a16:creationId xmlns:a16="http://schemas.microsoft.com/office/drawing/2014/main" id="{9D724D13-4D58-0CA9-22C2-A077D5FE11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9" t="18607" r="2535"/>
          <a:stretch/>
        </p:blipFill>
        <p:spPr>
          <a:xfrm>
            <a:off x="4115315" y="1560109"/>
            <a:ext cx="3993116" cy="3056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A white box with wires and a metal pole&#10;&#10;AI-generated content may be incorrect.">
            <a:extLst>
              <a:ext uri="{FF2B5EF4-FFF2-40B4-BE49-F238E27FC236}">
                <a16:creationId xmlns:a16="http://schemas.microsoft.com/office/drawing/2014/main" id="{F6177597-26F8-0162-A9B7-5FE06463F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348" y="1503228"/>
            <a:ext cx="4789738" cy="26942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335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1086F-5F93-1EC6-686D-BFA7AD040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0214-7434-7C97-CA6A-A1317AF2B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-927"/>
            <a:ext cx="8763000" cy="1104636"/>
          </a:xfrm>
        </p:spPr>
        <p:txBody>
          <a:bodyPr>
            <a:normAutofit/>
          </a:bodyPr>
          <a:lstStyle/>
          <a:p>
            <a:r>
              <a:rPr lang="en-US" sz="3600" dirty="0"/>
              <a:t>What’s in a Station?</a:t>
            </a:r>
          </a:p>
        </p:txBody>
      </p:sp>
      <p:sp>
        <p:nvSpPr>
          <p:cNvPr id="3" name="Optional header text…">
            <a:extLst>
              <a:ext uri="{FF2B5EF4-FFF2-40B4-BE49-F238E27FC236}">
                <a16:creationId xmlns:a16="http://schemas.microsoft.com/office/drawing/2014/main" id="{8564ADEC-1189-EB91-7EA9-63844AA49F56}"/>
              </a:ext>
            </a:extLst>
          </p:cNvPr>
          <p:cNvSpPr txBox="1"/>
          <p:nvPr/>
        </p:nvSpPr>
        <p:spPr>
          <a:xfrm>
            <a:off x="460981" y="1103709"/>
            <a:ext cx="3654334" cy="3120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1167" tIns="21167" rIns="21167" bIns="21167">
            <a:spAutoFit/>
          </a:bodyPr>
          <a:lstStyle/>
          <a:p>
            <a:pPr defTabSz="343986" hangingPunct="0"/>
            <a:r>
              <a:rPr lang="en-US" sz="2800" b="1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Instream Stormwater Sampling</a:t>
            </a:r>
          </a:p>
          <a:p>
            <a:pPr marL="574675" lvl="1" indent="-219075" defTabSz="343986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Automated Sampler</a:t>
            </a:r>
          </a:p>
          <a:p>
            <a:pPr marL="574675" lvl="1" indent="-219075" defTabSz="343986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Multiparameter Sonde (field parameters)</a:t>
            </a:r>
          </a:p>
          <a:p>
            <a:pPr marL="574675" lvl="1" indent="-219075" defTabSz="343986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Data Logger/ Transmitter</a:t>
            </a:r>
          </a:p>
          <a:p>
            <a:pPr marL="574675" lvl="1" indent="-219075" defTabSz="343986" hangingPunct="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3">
                    <a:lumMod val="50000"/>
                  </a:schemeClr>
                </a:solidFill>
                <a:sym typeface="Gill Sans Light"/>
              </a:rPr>
              <a:t>Rain Gauge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C0160-3C83-3A86-9C0C-893FA95AA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 r="15389"/>
          <a:stretch/>
        </p:blipFill>
        <p:spPr>
          <a:xfrm>
            <a:off x="4352834" y="1054236"/>
            <a:ext cx="5683778" cy="37605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99E03D3-C0E4-9EA0-7AA0-A6220C5EFC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0"/>
          <a:stretch/>
        </p:blipFill>
        <p:spPr>
          <a:xfrm>
            <a:off x="4352834" y="1124975"/>
            <a:ext cx="5683778" cy="35858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F957D7-510A-DAC2-E508-BF1B62EF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020"/>
            <a:ext cx="5179435" cy="3880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circular object with many tubes&#10;&#10;AI-generated content may be incorrect.">
            <a:extLst>
              <a:ext uri="{FF2B5EF4-FFF2-40B4-BE49-F238E27FC236}">
                <a16:creationId xmlns:a16="http://schemas.microsoft.com/office/drawing/2014/main" id="{6A9A40B5-31FE-D2D9-0A06-778B0355A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4885" r="14671"/>
          <a:stretch/>
        </p:blipFill>
        <p:spPr>
          <a:xfrm>
            <a:off x="4980565" y="917020"/>
            <a:ext cx="5179435" cy="3880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22566AF-EAE8-17B5-04AE-E26B1358C82F}"/>
              </a:ext>
            </a:extLst>
          </p:cNvPr>
          <p:cNvSpPr txBox="1">
            <a:spLocks/>
          </p:cNvSpPr>
          <p:nvPr/>
        </p:nvSpPr>
        <p:spPr>
          <a:xfrm>
            <a:off x="698500" y="255181"/>
            <a:ext cx="8763000" cy="11046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/>
              <a:t>Stormwater Sampling Station</a:t>
            </a:r>
          </a:p>
        </p:txBody>
      </p:sp>
    </p:spTree>
    <p:extLst>
      <p:ext uri="{BB962C8B-B14F-4D97-AF65-F5344CB8AC3E}">
        <p14:creationId xmlns:p14="http://schemas.microsoft.com/office/powerpoint/2010/main" val="1116761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4EBE067-6F69-CE44-A304-300EA61E1D3B}" vid="{5D8F52E7-9135-4640-9830-3203D8B32549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4EBE067-6F69-CE44-A304-300EA61E1D3B}" vid="{4954061D-6460-584B-BADC-B4630A1019A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B3786BEED3A64AA94AF7A29E1CF8D2" ma:contentTypeVersion="13" ma:contentTypeDescription="Create a new document." ma:contentTypeScope="" ma:versionID="165a94703d1e2f82cef20414eb633c59">
  <xsd:schema xmlns:xsd="http://www.w3.org/2001/XMLSchema" xmlns:xs="http://www.w3.org/2001/XMLSchema" xmlns:p="http://schemas.microsoft.com/office/2006/metadata/properties" xmlns:ns3="f21853da-8c50-4e50-808c-e81e79ec8f13" xmlns:ns4="3822ada3-cc94-41a0-921a-c7220bd9900d" targetNamespace="http://schemas.microsoft.com/office/2006/metadata/properties" ma:root="true" ma:fieldsID="2b2c0cde89f93881a358696ba44bb1b1" ns3:_="" ns4:_="">
    <xsd:import namespace="f21853da-8c50-4e50-808c-e81e79ec8f13"/>
    <xsd:import namespace="3822ada3-cc94-41a0-921a-c7220bd990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1853da-8c50-4e50-808c-e81e79ec8f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2ada3-cc94-41a0-921a-c7220bd9900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D2FBC1-4042-4AD8-B510-22E1D3AF34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1853da-8c50-4e50-808c-e81e79ec8f13"/>
    <ds:schemaRef ds:uri="3822ada3-cc94-41a0-921a-c7220bd990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289D16-0663-403C-9FD0-51E67832A599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3822ada3-cc94-41a0-921a-c7220bd9900d"/>
    <ds:schemaRef ds:uri="http://purl.org/dc/terms/"/>
    <ds:schemaRef ds:uri="f21853da-8c50-4e50-808c-e81e79ec8f1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65AEAC6-E5A0-47F2-99FA-9D18D9DEAC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3088</TotalTime>
  <Words>315</Words>
  <Application>Microsoft Office PowerPoint</Application>
  <PresentationFormat>Custom</PresentationFormat>
  <Paragraphs>87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Gill Sans Light</vt:lpstr>
      <vt:lpstr>Myriad Pro</vt:lpstr>
      <vt:lpstr>Office Theme</vt:lpstr>
      <vt:lpstr>1_Office Theme</vt:lpstr>
      <vt:lpstr>Stormwater Sampling in the San Antonio River Basin</vt:lpstr>
      <vt:lpstr>PowerPoint Presentation</vt:lpstr>
      <vt:lpstr>PowerPoint Presentation</vt:lpstr>
      <vt:lpstr>PowerPoint Presentation</vt:lpstr>
      <vt:lpstr>PowerPoint Presentation</vt:lpstr>
      <vt:lpstr>Monitoring Station Types</vt:lpstr>
      <vt:lpstr>What’s in a Station?</vt:lpstr>
      <vt:lpstr>What’s in a Station?</vt:lpstr>
      <vt:lpstr>PowerPoint Presentation</vt:lpstr>
      <vt:lpstr>PowerPoint Presentation</vt:lpstr>
      <vt:lpstr>Lab Analyses</vt:lpstr>
      <vt:lpstr>Hydrographs</vt:lpstr>
      <vt:lpstr>Hydrographs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Clint Marzec</dc:creator>
  <cp:lastModifiedBy>Alicia Ramsey</cp:lastModifiedBy>
  <cp:revision>2</cp:revision>
  <cp:lastPrinted>2025-07-11T16:24:21Z</cp:lastPrinted>
  <dcterms:created xsi:type="dcterms:W3CDTF">2025-03-14T13:49:30Z</dcterms:created>
  <dcterms:modified xsi:type="dcterms:W3CDTF">2025-07-16T20:03:31Z</dcterms:modified>
</cp:coreProperties>
</file>